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363" r:id="rId5"/>
    <p:sldId id="438" r:id="rId6"/>
    <p:sldId id="490" r:id="rId7"/>
    <p:sldId id="491" r:id="rId8"/>
    <p:sldId id="492" r:id="rId9"/>
    <p:sldId id="493" r:id="rId10"/>
    <p:sldId id="494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4D5"/>
    <a:srgbClr val="D4EFFB"/>
    <a:srgbClr val="FEECDA"/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5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image" Target="../media/image2.png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image" Target="../media/image2.png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33.xml"/><Relationship Id="rId5" Type="http://schemas.openxmlformats.org/officeDocument/2006/relationships/image" Target="../media/image2.png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38.xml"/><Relationship Id="rId5" Type="http://schemas.openxmlformats.org/officeDocument/2006/relationships/image" Target="../media/image2.png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6" Type="http://schemas.openxmlformats.org/officeDocument/2006/relationships/tags" Target="../tags/tag43.xml"/><Relationship Id="rId5" Type="http://schemas.openxmlformats.org/officeDocument/2006/relationships/image" Target="../media/image2.png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50.xml"/><Relationship Id="rId7" Type="http://schemas.openxmlformats.org/officeDocument/2006/relationships/tags" Target="../tags/tag49.xml"/><Relationship Id="rId6" Type="http://schemas.openxmlformats.org/officeDocument/2006/relationships/tags" Target="../tags/tag48.xml"/><Relationship Id="rId5" Type="http://schemas.openxmlformats.org/officeDocument/2006/relationships/image" Target="../media/image2.png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0965" y="1630045"/>
            <a:ext cx="7861300" cy="192659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重要有机化合物的性质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重要有机化合物的性质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43635" y="1562735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7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8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080135" y="2278380"/>
            <a:ext cx="1003236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1.认识乙醇、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苯酚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乙醛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、乙酸的重要化学性质。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2.了解检验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苯酚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醛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基的方法。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43635" y="4463415"/>
            <a:ext cx="1003236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为保证实验安全、高效开展，在实验开始前一定要进行预习，熟悉相关的实验步骤和实验操作，了解相关的药品使用等实验安全知识。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256665" y="3781425"/>
            <a:ext cx="1387475" cy="518160"/>
            <a:chOff x="904" y="2630"/>
            <a:chExt cx="2185" cy="816"/>
          </a:xfrm>
        </p:grpSpPr>
        <p:sp>
          <p:nvSpPr>
            <p:cNvPr id="11" name="圆角矩形 10"/>
            <p:cNvSpPr/>
            <p:nvPr>
              <p:custDataLst>
                <p:tags r:id="rId9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>
              <p:custDataLst>
                <p:tags r:id="rId10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实验提示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重要有机化合物的性质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219200" y="1442085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7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8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实验用品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050290" y="2229485"/>
            <a:ext cx="1003236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无水乙醇，乙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醛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溶液，乙酸，10%NaOH溶液，5%NaOH溶液，2%AgN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溶液，2%氨水，5%CuS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溶液，饱和Na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溶液，FeCl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溶液，饱和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溴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水，浓硫酸，稀盐酸，金属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钠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，铜丝，碳酸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钠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粉末，苯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酚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蒸馏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水，试管，试管夹，烧杯，量筒，胶头滴管，玻璃棒，玻璃导管，玻璃片，橡皮塞，铁架台，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镊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子，小刀，酒精灯，滤纸，火柴，碎瓷片，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沙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纸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重要有机化合物的性质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5350" y="1892300"/>
            <a:ext cx="10401935" cy="3876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实验1：乙醇的性质</a:t>
            </a:r>
            <a:endParaRPr sz="2400" b="1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(1）乙醇与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钠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的反应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取一支洁净的试管加入3mL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水乙醇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然后向其中投入切去表皮的绿豆大小的金属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钠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，观察实验现象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用带玻璃管的橡皮塞塞紧试管口，收集并检验产生的气体。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(2）乙醇的催化氧化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取一支洁净的试管，加入2mL无水乙醇。将铜丝打磨后盘旋成螺旋状，使用酒精灯外焰加热至红热，将灼烧后的铜丝插入乙醇中，重复操作5</a:t>
            </a:r>
            <a:r>
              <a:rPr 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~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6次，小心地闻试管内液体的气味，观察铜丝表面的变化。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294765" y="1243965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7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8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</a:t>
              </a:r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步骤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重要有机化合物的性质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94715" y="1365250"/>
            <a:ext cx="10624185" cy="3876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苯酚</a:t>
            </a:r>
            <a:r>
              <a:rPr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的性质</a:t>
            </a:r>
            <a:endParaRPr sz="2400" b="1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(1）苯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酚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的酸性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向盛有少量苯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酚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固体的试管中加入2mL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蒸馏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水，振荡试管，观察现象；逐滴滴加5%NaOH溶液，振荡，观察现象；继续滴加少量稀盐酸，观察现象。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(2）苯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酚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的显色反应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向盛有少量苯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酚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稀溶液的试管中加入几滴F</a:t>
            </a:r>
            <a:r>
              <a:rPr 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e</a:t>
            </a:r>
            <a:r>
              <a:rPr 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Cl</a:t>
            </a:r>
            <a:r>
              <a:rPr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溶液，振荡试管，观察现象。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(3）苯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酚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的取代反应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向盛有少量苯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酚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稀溶液的试管中逐滴加入饱和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溴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水，振荡试管，观察现象。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重要有机化合物的性质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95350" y="1365250"/>
            <a:ext cx="1040193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乙醛</a:t>
            </a:r>
            <a:r>
              <a:rPr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的性质</a:t>
            </a:r>
            <a:endParaRPr sz="2400" b="1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(1）乙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醛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的银镜反应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取一支洁净的试管，加入1mL2%AgN</a:t>
            </a:r>
            <a:r>
              <a:rPr 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溶液，边振荡边滴加2%氨水，至最初生成的沉淀恰好完全溶解；向该溶液中再滴入3滴乙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醛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，振荡后把试管放在热水浴中加热，观察现象。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(2）乙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醛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的费林反应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取一支洁净的试管，加入2mL10%NaOH溶液，再滴入5滴5%CuS</a:t>
            </a:r>
            <a:r>
              <a:rPr 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溶液，振荡后再加入0.5mL乙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醛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溶液，加热至沸腾，观察现象。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重要有机化合物的性质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96570" y="1099820"/>
            <a:ext cx="6514465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乙酸</a:t>
            </a:r>
            <a:r>
              <a:rPr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的性质</a:t>
            </a:r>
            <a:endParaRPr sz="2400" b="1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(1）乙酸的酸性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向盛有少量碳酸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钠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粉末的试管中逐滴滴加乙酸，观察现象。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(2）乙酸乙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酯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的制备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向一支大试管中加入3mL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水乙醇，边振荡试管边慢慢加入2mL浓硫酸和2mL乙酸，再加入几片碎瓷片。向另一支试管中加入5mL饱和N</a:t>
            </a:r>
            <a:r>
              <a:rPr 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en-US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溶液，连接好装置。点燃酒精灯均匀加热，将产生的蒸气经导管通到饱和Na</a:t>
            </a:r>
            <a:r>
              <a:rPr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溶液的液面上，观察现象。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11035" y="2036445"/>
            <a:ext cx="4951095" cy="25406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重要有机化合物的性质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16965" y="1942465"/>
            <a:ext cx="1040193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endParaRPr lang="zh-CN" sz="2000" b="1" dirty="0">
              <a:solidFill>
                <a:schemeClr val="accent1"/>
              </a:solidFill>
              <a:highlight>
                <a:srgbClr val="FFFF00"/>
              </a:highligh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1.可以用什么方法检验乙醇和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钠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反应所产生的气体？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2.在乙醇的催化氧化实验中，为什么要反复加热钢丝再将它插入乙醇中？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3.为有利于乙酸乙</a:t>
            </a:r>
            <a:r>
              <a:rPr 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酯</a:t>
            </a: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生成，实验过程中应怎样控制反应条件？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175385" y="1748155"/>
            <a:ext cx="9838690" cy="2888615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1712595" y="1467485"/>
            <a:ext cx="4064000" cy="516890"/>
            <a:chOff x="13314" y="1834"/>
            <a:chExt cx="6400" cy="814"/>
          </a:xfrm>
        </p:grpSpPr>
        <p:sp>
          <p:nvSpPr>
            <p:cNvPr id="8" name="圆角矩形 7"/>
            <p:cNvSpPr/>
            <p:nvPr>
              <p:custDataLst>
                <p:tags r:id="rId7"/>
              </p:custDataLst>
            </p:nvPr>
          </p:nvSpPr>
          <p:spPr>
            <a:xfrm>
              <a:off x="13314" y="1834"/>
              <a:ext cx="2530" cy="807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>
              <p:custDataLst>
                <p:tags r:id="rId8"/>
              </p:custDataLst>
            </p:nvPr>
          </p:nvSpPr>
          <p:spPr>
            <a:xfrm>
              <a:off x="13314" y="1923"/>
              <a:ext cx="6400" cy="725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en-US" altLang="zh-CN" sz="2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·</a:t>
              </a:r>
              <a:r>
                <a:rPr lang="zh-CN" altLang="en-US" sz="2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观察思考</a:t>
              </a:r>
              <a:r>
                <a:rPr lang="en-US" altLang="zh-CN" sz="2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·</a:t>
              </a:r>
              <a:endParaRPr lang="en-US" altLang="zh-CN" sz="2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COMMONDATA" val="eyJoZGlkIjoiNmZjMGM2NTdiODU4YWI0ZTBhYjQ1ODVlMTNhMjI5OGYifQ==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1482</Words>
  <Application>WPS 演示</Application>
  <PresentationFormat>宽屏</PresentationFormat>
  <Paragraphs>96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华文行楷</vt:lpstr>
      <vt:lpstr>仿宋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84</cp:revision>
  <dcterms:created xsi:type="dcterms:W3CDTF">2023-09-22T08:13:00Z</dcterms:created>
  <dcterms:modified xsi:type="dcterms:W3CDTF">2024-03-11T07:54:37Z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761949D398994CED8A17B907179E3505_13</vt:lpwstr>
  </property>
  <property fmtid="{D5CDD505-2E9C-101B-9397-08002B2CF9AE}" pid="3" name="KSOProductBuildVer">
    <vt:lpwstr>2052-12.1.0.16399</vt:lpwstr>
  </property>
</Properties>
</file>