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363" r:id="rId5"/>
    <p:sldId id="347" r:id="rId6"/>
    <p:sldId id="384" r:id="rId7"/>
    <p:sldId id="396" r:id="rId8"/>
    <p:sldId id="397" r:id="rId9"/>
    <p:sldId id="398" r:id="rId10"/>
    <p:sldId id="399" r:id="rId11"/>
    <p:sldId id="400" r:id="rId12"/>
    <p:sldId id="401" r:id="rId13"/>
    <p:sldId id="402" r:id="rId14"/>
    <p:sldId id="403" r:id="rId15"/>
    <p:sldId id="404" r:id="rId16"/>
    <p:sldId id="405" r:id="rId17"/>
    <p:sldId id="406" r:id="rId18"/>
    <p:sldId id="407" r:id="rId19"/>
    <p:sldId id="408" r:id="rId20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CDA"/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124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image" Target="../media/image2.png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png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image" Target="../media/image2.png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74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tags" Target="../tags/tag87.xml"/><Relationship Id="rId7" Type="http://schemas.openxmlformats.org/officeDocument/2006/relationships/tags" Target="../tags/tag86.xml"/><Relationship Id="rId6" Type="http://schemas.openxmlformats.org/officeDocument/2006/relationships/tags" Target="../tags/tag85.xml"/><Relationship Id="rId5" Type="http://schemas.openxmlformats.org/officeDocument/2006/relationships/image" Target="../media/image2.png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81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tags" Target="../tags/tag94.xml"/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image" Target="../media/image2.png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95.xml"/><Relationship Id="rId1" Type="http://schemas.openxmlformats.org/officeDocument/2006/relationships/tags" Target="../tags/tag88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02.xml"/><Relationship Id="rId7" Type="http://schemas.openxmlformats.org/officeDocument/2006/relationships/tags" Target="../tags/tag101.xml"/><Relationship Id="rId6" Type="http://schemas.openxmlformats.org/officeDocument/2006/relationships/tags" Target="../tags/tag100.xml"/><Relationship Id="rId5" Type="http://schemas.openxmlformats.org/officeDocument/2006/relationships/image" Target="../media/image2.png"/><Relationship Id="rId4" Type="http://schemas.openxmlformats.org/officeDocument/2006/relationships/tags" Target="../tags/tag99.xml"/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image" Target="../media/image11.png"/><Relationship Id="rId8" Type="http://schemas.openxmlformats.org/officeDocument/2006/relationships/tags" Target="../tags/tag109.xml"/><Relationship Id="rId7" Type="http://schemas.openxmlformats.org/officeDocument/2006/relationships/tags" Target="../tags/tag108.xml"/><Relationship Id="rId6" Type="http://schemas.openxmlformats.org/officeDocument/2006/relationships/tags" Target="../tags/tag107.xml"/><Relationship Id="rId5" Type="http://schemas.openxmlformats.org/officeDocument/2006/relationships/image" Target="../media/image2.png"/><Relationship Id="rId4" Type="http://schemas.openxmlformats.org/officeDocument/2006/relationships/tags" Target="../tags/tag106.xml"/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03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png"/><Relationship Id="rId8" Type="http://schemas.openxmlformats.org/officeDocument/2006/relationships/tags" Target="../tags/tag116.xml"/><Relationship Id="rId7" Type="http://schemas.openxmlformats.org/officeDocument/2006/relationships/tags" Target="../tags/tag115.xml"/><Relationship Id="rId6" Type="http://schemas.openxmlformats.org/officeDocument/2006/relationships/tags" Target="../tags/tag114.xml"/><Relationship Id="rId5" Type="http://schemas.openxmlformats.org/officeDocument/2006/relationships/image" Target="../media/image2.png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10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image" Target="../media/image13.png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image" Target="../media/image2.png"/><Relationship Id="rId4" Type="http://schemas.openxmlformats.org/officeDocument/2006/relationships/tags" Target="../tags/tag120.xml"/><Relationship Id="rId3" Type="http://schemas.openxmlformats.org/officeDocument/2006/relationships/tags" Target="../tags/tag119.xml"/><Relationship Id="rId2" Type="http://schemas.openxmlformats.org/officeDocument/2006/relationships/tags" Target="../tags/tag118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17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14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image" Target="../media/image2.png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2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10" Type="http://schemas.openxmlformats.org/officeDocument/2006/relationships/tags" Target="../tags/tag23.xml"/><Relationship Id="rId1" Type="http://schemas.openxmlformats.org/officeDocument/2006/relationships/tags" Target="../tags/tag1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image" Target="../media/image2.png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5.png"/><Relationship Id="rId11" Type="http://schemas.openxmlformats.org/officeDocument/2006/relationships/tags" Target="../tags/tag32.xml"/><Relationship Id="rId10" Type="http://schemas.openxmlformats.org/officeDocument/2006/relationships/tags" Target="../tags/tag31.xml"/><Relationship Id="rId1" Type="http://schemas.openxmlformats.org/officeDocument/2006/relationships/tags" Target="../tags/tag24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tags" Target="../tags/tag39.xml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image" Target="../media/image2.png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3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image" Target="../media/image2.png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image" Target="../media/image2.png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54.xml"/><Relationship Id="rId1" Type="http://schemas.openxmlformats.org/officeDocument/2006/relationships/tags" Target="../tags/tag46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61.xml"/><Relationship Id="rId8" Type="http://schemas.openxmlformats.org/officeDocument/2006/relationships/image" Target="../media/image7.png"/><Relationship Id="rId7" Type="http://schemas.openxmlformats.org/officeDocument/2006/relationships/tags" Target="../tags/tag60.xml"/><Relationship Id="rId6" Type="http://schemas.openxmlformats.org/officeDocument/2006/relationships/tags" Target="../tags/tag59.xml"/><Relationship Id="rId5" Type="http://schemas.openxmlformats.org/officeDocument/2006/relationships/image" Target="../media/image2.png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5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image" Target="../media/image2.png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0" y="1684338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主题</a:t>
            </a: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三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3" name="圆角矩形 2"/>
          <p:cNvSpPr/>
          <p:nvPr/>
        </p:nvSpPr>
        <p:spPr>
          <a:xfrm>
            <a:off x="673735" y="1547495"/>
            <a:ext cx="10711815" cy="3504565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951865" y="1905635"/>
            <a:ext cx="1028700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溶液酸碱度可以用pH表示，那么pH与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）和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(OH</a:t>
            </a:r>
            <a:r>
              <a:rPr lang="en-US"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）之间存在什么关系呢？</a:t>
            </a:r>
            <a:endParaRPr sz="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溶液中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）和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(OH</a:t>
            </a:r>
            <a:r>
              <a:rPr lang="en-US"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）往往比较小，像室温下中性溶液中，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)=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(OH</a:t>
            </a:r>
            <a:r>
              <a:rPr lang="en-US"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）=1.0x10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-7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mol/L，因此，直接用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(H＋）与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(OH</a:t>
            </a:r>
            <a:r>
              <a:rPr lang="en-US"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）来表示溶液的酸碱性很不方便。在实际应用过程中，对于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）和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(OH</a:t>
            </a:r>
            <a:r>
              <a:rPr lang="en-US"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）都比较小的稀溶液（&lt;1mol/L），一般用pH来表示溶液的酸碱性强弱。pH是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）的负对数，即pH=-lg</a:t>
            </a:r>
            <a:r>
              <a:rPr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b="1" i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）。在室温下，中性溶液的pH=-lg10</a:t>
            </a:r>
            <a:r>
              <a:rPr sz="2000" b="1" baseline="300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-7</a:t>
            </a:r>
            <a:r>
              <a:rPr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=7</a:t>
            </a:r>
            <a:r>
              <a:rPr lang="zh-CN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sz="20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1190625" y="1583055"/>
            <a:ext cx="9891395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常温下水溶液中pH、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）与酸碱度的关系如图3-11所示。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903730" y="2722245"/>
            <a:ext cx="7442835" cy="20193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916940" y="1793240"/>
            <a:ext cx="594423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可见，H</a:t>
            </a:r>
            <a:r>
              <a:rPr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的浓度越大，pH越小，溶液的酸性越强；OH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的浓度越大，pH越大，溶液的碱性越强。H</a:t>
            </a:r>
            <a:r>
              <a:rPr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的浓度和OH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的浓度都可以用来表示溶液的酸碱性强弱。在测定溶液的pH时，对结果要求不精确时可用酸碱指示剂、pH试纸等；若需要精确测定结果，可使用pH计（图3-12）。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781290" y="1793240"/>
            <a:ext cx="3181350" cy="26765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1190625" y="1243965"/>
            <a:ext cx="6921500" cy="2491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ctr" fontAlgn="auto">
              <a:lnSpc>
                <a:spcPct val="150000"/>
              </a:lnSpc>
            </a:pPr>
            <a:r>
              <a:rPr lang="zh-CN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自制酸碱指示剂</a:t>
            </a:r>
            <a:endParaRPr lang="zh-CN" sz="2400" b="1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用醋拌紫甘蓝时，紫甘蓝叶肉和表皮之间会发生变成红色的现象，这是由于紫甘蓝中存在天然色素（紫甘蓝色素），它的颜色随pH改变而发生显著的变化。因此，日常生活中可将其作为酸碱指示剂。请按照下面的要求自己动手试一试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716280" y="1220470"/>
            <a:ext cx="10366375" cy="4612640"/>
          </a:xfrm>
          <a:prstGeom prst="roundRect">
            <a:avLst/>
          </a:prstGeom>
          <a:ln w="79375" cap="flat" cmpd="sng" algn="ctr">
            <a:solidFill>
              <a:srgbClr val="FEECDA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8308975" y="1875790"/>
            <a:ext cx="2355850" cy="2193925"/>
          </a:xfrm>
          <a:prstGeom prst="rect">
            <a:avLst/>
          </a:prstGeom>
        </p:spPr>
      </p:pic>
      <p:sp>
        <p:nvSpPr>
          <p:cNvPr id="5" name="文本框 4"/>
          <p:cNvSpPr txBox="1"/>
          <p:nvPr>
            <p:custDataLst>
              <p:tags r:id="rId10"/>
            </p:custDataLst>
          </p:nvPr>
        </p:nvSpPr>
        <p:spPr>
          <a:xfrm>
            <a:off x="1068070" y="3675380"/>
            <a:ext cx="89827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1.制取紫甘蓝汁液。有如下两种方法。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方法一：取适量紫甘蓝，将其剪碎后用家用榨汁机榨取紫甘蓝汁液。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方法二：取适量紫甘蓝，将其剪碎放入玻璃容器中，向其中加入热水，用汤勺不断搅拌，直到溶液出现明显的紫色。用纱布过滤后可得到紫甘蓝浸出液。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>
            <p:custDataLst>
              <p:tags r:id="rId7"/>
            </p:custDataLst>
          </p:nvPr>
        </p:nvSpPr>
        <p:spPr>
          <a:xfrm>
            <a:off x="925830" y="1534160"/>
            <a:ext cx="10053320" cy="3808095"/>
          </a:xfrm>
          <a:prstGeom prst="roundRect">
            <a:avLst/>
          </a:prstGeom>
          <a:ln w="79375" cap="flat" cmpd="sng" algn="ctr">
            <a:solidFill>
              <a:srgbClr val="FEECDA"/>
            </a:solidFill>
            <a:prstDash val="dash"/>
            <a:miter lim="800000"/>
          </a:ln>
        </p:spPr>
        <p:style>
          <a:lnRef idx="0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>
            <p:custDataLst>
              <p:tags r:id="rId8"/>
            </p:custDataLst>
          </p:nvPr>
        </p:nvSpPr>
        <p:spPr>
          <a:xfrm>
            <a:off x="1280795" y="1885950"/>
            <a:ext cx="934275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2.取食盐、白醋、小苏打、肥皂、洗洁精等生活用品，分别加水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配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制成溶液。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3.取5支试管，分别加入上述溶液。再取少量紫甘蓝汁液浸出液分别加入试管中，观察并记录溶液颜色的变化。</a:t>
            </a:r>
            <a:b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已知紫甘蓝色素的变色范围为：pH&lt;3时显红色，pH=3-5时显紫色，pH=6-7时显蓝色，pH=8-9时显青绿色，pH=l0-12时显绿色，pH&gt;13时显黄色。试通过动手实验了解生活用品的酸碱性。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497205" y="1365250"/>
            <a:ext cx="6843395" cy="42462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日常生活、工农业生产以及科学实验中，测定、调控溶液的pH有重要的意义。在医疗卫生方面，调控体内酸碱含量可使人体维持正常的pH范围。正常人的胃液pH维持在0.9-1.5，若胃酸分泌过多，胃液pH下降到正常水平以下后会导致胃痛。此时可服用药物（如碳酸氢钠、氢氧化铝等）中和多余的酸降低胃液中胃酸含量。在农业生产中，大多数植物适宜在接近中性的土壤中生长，土壤酸性太强（pH&lt;4）或碱性太强（pH&gt;8），农作物都难以生长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7658100" y="1738630"/>
            <a:ext cx="4095750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4298315" y="1855470"/>
            <a:ext cx="7084060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我国国家标准规定饮用水的pH范围为6.5-8.5。为防止水污染，工业生产过程中产生的污水酸碱度必须达到国家环保部门规定，pH要控制在6-9内。在化工生产中，许多反应在不同条件下生成的产物不同，经常需要将溶液的pH控制在一定范围内，为此，可以根据需要适当用碱或酸调节溶液的pH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828675" y="1661795"/>
            <a:ext cx="2943225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rcRect b="3303"/>
          <a:stretch>
            <a:fillRect/>
          </a:stretch>
        </p:blipFill>
        <p:spPr>
          <a:xfrm>
            <a:off x="4467860" y="1026795"/>
            <a:ext cx="7518400" cy="4221480"/>
          </a:xfrm>
          <a:prstGeom prst="rect">
            <a:avLst/>
          </a:prstGeom>
        </p:spPr>
      </p:pic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518160" y="1536700"/>
            <a:ext cx="3949700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algn="l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小组为单位，上网查阅资料，了解国家标准对生产、生活用水及污水、工业废水等关于pH的规定；了解生产生活中常见物质的酸碱性，讨论溶液酸碱性对生产、环境和生活的影响。将查阅的资料做成演示文稿，在班级内进行交流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068070" y="2218690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6" name="文本框 15"/>
          <p:cNvSpPr txBox="1"/>
          <p:nvPr>
            <p:custDataLst>
              <p:tags r:id="rId9"/>
            </p:custDataLst>
          </p:nvPr>
        </p:nvSpPr>
        <p:spPr>
          <a:xfrm>
            <a:off x="3522980" y="1221105"/>
            <a:ext cx="61537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  </a:t>
            </a:r>
            <a:r>
              <a:rPr lang="zh-CN" altLang="en-US" sz="32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zh-CN" altLang="en-US" sz="32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1068070" y="3040380"/>
            <a:ext cx="957707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1.了解水的离子积常数，认识溶液的酸碱性与pH的关系。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2.掌握用试纸测定溶液pH的方法。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zh-CN" altLang="en-US" sz="2400" b="1" dirty="0">
              <a:ln w="15875"/>
              <a:solidFill>
                <a:schemeClr val="tx2">
                  <a:lumMod val="50000"/>
                  <a:lumOff val="50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6280" y="1194435"/>
            <a:ext cx="3195320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7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76" y="1923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一、水的离子积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" name="文本框 10"/>
          <p:cNvSpPr txBox="1"/>
          <p:nvPr>
            <p:custDataLst>
              <p:tags r:id="rId9"/>
            </p:custDataLst>
          </p:nvPr>
        </p:nvSpPr>
        <p:spPr>
          <a:xfrm>
            <a:off x="1068070" y="2153285"/>
            <a:ext cx="984504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实验发现，纯水具有极弱的导电性。纯水中，大部分水以H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分子的形式存在，极少量的水以H</a:t>
            </a:r>
            <a:r>
              <a:rPr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（水合氢离子一H</a:t>
            </a:r>
            <a:r>
              <a:rPr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</a:t>
            </a:r>
            <a:r>
              <a:rPr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）和OH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的形式存在。这表明水是一种极弱的电解质，能够发生微弱解离，如图3-10所示。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11"/>
          <a:stretch>
            <a:fillRect/>
          </a:stretch>
        </p:blipFill>
        <p:spPr>
          <a:xfrm>
            <a:off x="3180080" y="3866515"/>
            <a:ext cx="5353050" cy="1943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810895" y="1477010"/>
            <a:ext cx="957707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通常，水的解离方程式可写为：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286000" y="2347595"/>
            <a:ext cx="7620000" cy="742950"/>
          </a:xfrm>
          <a:prstGeom prst="rect">
            <a:avLst/>
          </a:prstGeom>
        </p:spPr>
      </p:pic>
      <p:sp>
        <p:nvSpPr>
          <p:cNvPr id="15" name="文本框 14"/>
          <p:cNvSpPr txBox="1"/>
          <p:nvPr>
            <p:custDataLst>
              <p:tags r:id="rId10"/>
            </p:custDataLst>
          </p:nvPr>
        </p:nvSpPr>
        <p:spPr>
          <a:xfrm>
            <a:off x="1190625" y="3161665"/>
            <a:ext cx="957707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当水的解离达到平衡时，水中的氢离子浓度c(H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）与氢氧根离子浓度c(OH</a:t>
            </a:r>
            <a:r>
              <a:rPr lang="en-US" alt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）的乘积是一个常数，用</a:t>
            </a:r>
            <a:r>
              <a:rPr lang="zh-CN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来表示。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2366645" y="4384040"/>
            <a:ext cx="7458075" cy="762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899795" y="1439545"/>
            <a:ext cx="957707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称为水的离子积常数，简称水的离子积。</a:t>
            </a:r>
            <a:r>
              <a:rPr lang="zh-CN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与温度有关，不同温度下</a:t>
            </a:r>
            <a:r>
              <a:rPr lang="zh-CN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数值不同（表3-2）。</a:t>
            </a:r>
            <a:endParaRPr lang="zh-CN"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1509395" y="2802255"/>
            <a:ext cx="9172575" cy="25812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1068070" y="1765935"/>
            <a:ext cx="9832975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由表3-2可以看出，当温度升高时，水的离子积增大，所以水的解离过程是吸热过程；还可以看出</a:t>
            </a:r>
            <a:r>
              <a:rPr lang="zh-CN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en-US" alt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的数值很小，可知水的解离程度很小，水中存在的主要是水分子。在25℃时，1L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纯水只有1.0×10</a:t>
            </a:r>
            <a:r>
              <a:rPr lang="en-US" alt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mol的水分子解离。根据解离平衡可知，此时水中的H</a:t>
            </a:r>
            <a:r>
              <a:rPr lang="zh-CN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lang="en-US" altLang="zh-CN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和OH</a:t>
            </a:r>
            <a:r>
              <a:rPr lang="en-US" altLang="zh-CN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 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浓度都是1.0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×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-7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mol/L，</a:t>
            </a:r>
            <a:r>
              <a:rPr lang="zh-CN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×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-14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mo</a:t>
            </a:r>
            <a:r>
              <a:rPr lang="en-US" alt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l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/L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室温下，一般可以认为</a:t>
            </a:r>
            <a:r>
              <a:rPr lang="zh-CN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K</a:t>
            </a:r>
            <a:r>
              <a:rPr 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w</a:t>
            </a:r>
            <a:r>
              <a:rPr lang="en-US" altLang="zh-CN" sz="2000" baseline="-25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的值等于1.0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×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-1</a:t>
            </a:r>
            <a:r>
              <a:rPr lang="en-US" altLang="zh-CN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altLang="en-US" sz="2000" baseline="30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7192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49025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873760" y="1397635"/>
            <a:ext cx="435292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二、溶液的酸碱性和PH</a:t>
            </a:r>
            <a:endParaRPr lang="zh-CN" altLang="en-US" sz="2400" b="1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872490" y="1365250"/>
            <a:ext cx="4510405" cy="520700"/>
            <a:chOff x="1128" y="1828"/>
            <a:chExt cx="7103" cy="820"/>
          </a:xfrm>
        </p:grpSpPr>
        <p:sp>
          <p:nvSpPr>
            <p:cNvPr id="35" name="圆角矩形 34"/>
            <p:cNvSpPr/>
            <p:nvPr>
              <p:custDataLst>
                <p:tags r:id="rId8"/>
              </p:custDataLst>
            </p:nvPr>
          </p:nvSpPr>
          <p:spPr>
            <a:xfrm>
              <a:off x="1128" y="1828"/>
              <a:ext cx="6499" cy="820"/>
            </a:xfrm>
            <a:prstGeom prst="roundRect">
              <a:avLst>
                <a:gd name="adj" fmla="val 50000"/>
              </a:avLst>
            </a:prstGeom>
            <a:solidFill>
              <a:schemeClr val="tx2">
                <a:lumMod val="50000"/>
                <a:lumOff val="50000"/>
              </a:schemeClr>
            </a:solidFill>
            <a:ln w="25400">
              <a:solidFill>
                <a:srgbClr val="4040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3" name="文本框 2"/>
            <p:cNvSpPr txBox="1"/>
            <p:nvPr>
              <p:custDataLst>
                <p:tags r:id="rId9"/>
              </p:custDataLst>
            </p:nvPr>
          </p:nvSpPr>
          <p:spPr>
            <a:xfrm>
              <a:off x="1376" y="1923"/>
              <a:ext cx="6855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二、溶液的酸碱性和PH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1" name="文本框 10"/>
          <p:cNvSpPr txBox="1"/>
          <p:nvPr>
            <p:custDataLst>
              <p:tags r:id="rId10"/>
            </p:custDataLst>
          </p:nvPr>
        </p:nvSpPr>
        <p:spPr>
          <a:xfrm>
            <a:off x="1068070" y="2238375"/>
            <a:ext cx="9785985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水的离子积不仅适用于纯水，也适用于稀的电解质溶液。研究表明，常温下任何物质的稀溶液中，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）和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(OH</a:t>
            </a:r>
            <a:r>
              <a:rPr lang="en-US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）的乘积总是等于1.0</a:t>
            </a:r>
            <a:r>
              <a:rPr lang="zh-CN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-14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，由此可以计算稀溶液中H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或OH</a:t>
            </a:r>
            <a:r>
              <a:rPr lang="en-US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442085" y="2879725"/>
            <a:ext cx="9307830" cy="2727960"/>
          </a:xfrm>
          <a:prstGeom prst="rect">
            <a:avLst/>
          </a:prstGeom>
        </p:spPr>
      </p:pic>
      <p:sp>
        <p:nvSpPr>
          <p:cNvPr id="4" name="文本框 3"/>
          <p:cNvSpPr txBox="1"/>
          <p:nvPr>
            <p:custDataLst>
              <p:tags r:id="rId9"/>
            </p:custDataLst>
          </p:nvPr>
        </p:nvSpPr>
        <p:spPr>
          <a:xfrm>
            <a:off x="939800" y="1615440"/>
            <a:ext cx="981011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表格中列举了室温下部分溶液中H</a:t>
            </a:r>
            <a:r>
              <a:rPr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的浓度或OH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的浓度，请填补空缺的数据，并思考酸性溶液中有没有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碱性溶液中有没有</a:t>
            </a:r>
            <a:r>
              <a:rPr lang="en-US"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H</a:t>
            </a:r>
            <a:r>
              <a:rPr lang="en-US"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+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，试用所学知识解释原因。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82778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溶液与水溶液中的离子反应</a:t>
            </a:r>
            <a:r>
              <a:rPr 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第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3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节</a:t>
            </a:r>
            <a:r>
              <a:rPr lang="en-US" altLang="zh-CN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 </a:t>
            </a:r>
            <a:r>
              <a:rPr lang="zh-CN" altLang="en-US" sz="2400" b="1" dirty="0">
                <a:ln w="15875"/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水的离子积和溶液的pH</a:t>
            </a:r>
            <a:endParaRPr lang="en-US" altLang="zh-CN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1068070" y="1723390"/>
            <a:ext cx="989139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在常温下，中性溶液中H</a:t>
            </a:r>
            <a:r>
              <a:rPr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的浓度和OH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的浓度相等；在酸性溶液中也存在着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，只是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）比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）大；在碱性溶液中也存在着H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，只是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）比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）大。水溶液的酸碱性与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4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）和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）的相对大小的关系如下：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)&gt;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）时，溶液显酸性；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)=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）时，溶液显中性；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(H</a:t>
            </a:r>
            <a:r>
              <a:rPr sz="2000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＋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)&lt;</a:t>
            </a:r>
            <a:r>
              <a:rPr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en-US" sz="2000" i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OH</a:t>
            </a:r>
            <a:r>
              <a:rPr lang="en-US" sz="2000" b="1" baseline="30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- </a:t>
            </a:r>
            <a:r>
              <a:rPr sz="2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）时，溶液显碱性。</a:t>
            </a:r>
            <a:endParaRPr sz="2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"/>
</p:tagLst>
</file>

<file path=ppt/tags/tag101.xml><?xml version="1.0" encoding="utf-8"?>
<p:tagLst xmlns:p="http://schemas.openxmlformats.org/presentationml/2006/main">
  <p:tag name="KSO_WM_BEAUTIFY_FLAG" val=""/>
</p:tagLst>
</file>

<file path=ppt/tags/tag102.xml><?xml version="1.0" encoding="utf-8"?>
<p:tagLst xmlns:p="http://schemas.openxmlformats.org/presentationml/2006/main">
  <p:tag name="KSO_WM_BEAUTIFY_FLAG" val=""/>
</p:tagLst>
</file>

<file path=ppt/tags/tag103.xml><?xml version="1.0" encoding="utf-8"?>
<p:tagLst xmlns:p="http://schemas.openxmlformats.org/presentationml/2006/main">
  <p:tag name="KSO_WM_BEAUTIFY_FLAG" val=""/>
</p:tagLst>
</file>

<file path=ppt/tags/tag104.xml><?xml version="1.0" encoding="utf-8"?>
<p:tagLst xmlns:p="http://schemas.openxmlformats.org/presentationml/2006/main">
  <p:tag name="KSO_WM_BEAUTIFY_FLAG" val=""/>
</p:tagLst>
</file>

<file path=ppt/tags/tag105.xml><?xml version="1.0" encoding="utf-8"?>
<p:tagLst xmlns:p="http://schemas.openxmlformats.org/presentationml/2006/main">
  <p:tag name="KSO_WM_BEAUTIFY_FLAG" val=""/>
</p:tagLst>
</file>

<file path=ppt/tags/tag106.xml><?xml version="1.0" encoding="utf-8"?>
<p:tagLst xmlns:p="http://schemas.openxmlformats.org/presentationml/2006/main">
  <p:tag name="KSO_WM_BEAUTIFY_FLAG" val=""/>
</p:tagLst>
</file>

<file path=ppt/tags/tag107.xml><?xml version="1.0" encoding="utf-8"?>
<p:tagLst xmlns:p="http://schemas.openxmlformats.org/presentationml/2006/main">
  <p:tag name="KSO_WM_BEAUTIFY_FLAG" val=""/>
</p:tagLst>
</file>

<file path=ppt/tags/tag108.xml><?xml version="1.0" encoding="utf-8"?>
<p:tagLst xmlns:p="http://schemas.openxmlformats.org/presentationml/2006/main">
  <p:tag name="KSO_WM_BEAUTIFY_FLAG" val=""/>
</p:tagLst>
</file>

<file path=ppt/tags/tag109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10.xml><?xml version="1.0" encoding="utf-8"?>
<p:tagLst xmlns:p="http://schemas.openxmlformats.org/presentationml/2006/main">
  <p:tag name="KSO_WM_BEAUTIFY_FLAG" val=""/>
</p:tagLst>
</file>

<file path=ppt/tags/tag111.xml><?xml version="1.0" encoding="utf-8"?>
<p:tagLst xmlns:p="http://schemas.openxmlformats.org/presentationml/2006/main">
  <p:tag name="KSO_WM_BEAUTIFY_FLAG" val=""/>
</p:tagLst>
</file>

<file path=ppt/tags/tag112.xml><?xml version="1.0" encoding="utf-8"?>
<p:tagLst xmlns:p="http://schemas.openxmlformats.org/presentationml/2006/main">
  <p:tag name="KSO_WM_BEAUTIFY_FLAG" val=""/>
</p:tagLst>
</file>

<file path=ppt/tags/tag113.xml><?xml version="1.0" encoding="utf-8"?>
<p:tagLst xmlns:p="http://schemas.openxmlformats.org/presentationml/2006/main">
  <p:tag name="KSO_WM_BEAUTIFY_FLAG" val=""/>
</p:tagLst>
</file>

<file path=ppt/tags/tag114.xml><?xml version="1.0" encoding="utf-8"?>
<p:tagLst xmlns:p="http://schemas.openxmlformats.org/presentationml/2006/main">
  <p:tag name="KSO_WM_BEAUTIFY_FLAG" val=""/>
</p:tagLst>
</file>

<file path=ppt/tags/tag115.xml><?xml version="1.0" encoding="utf-8"?>
<p:tagLst xmlns:p="http://schemas.openxmlformats.org/presentationml/2006/main">
  <p:tag name="KSO_WM_BEAUTIFY_FLAG" val=""/>
</p:tagLst>
</file>

<file path=ppt/tags/tag116.xml><?xml version="1.0" encoding="utf-8"?>
<p:tagLst xmlns:p="http://schemas.openxmlformats.org/presentationml/2006/main">
  <p:tag name="KSO_WM_BEAUTIFY_FLAG" val=""/>
</p:tagLst>
</file>

<file path=ppt/tags/tag117.xml><?xml version="1.0" encoding="utf-8"?>
<p:tagLst xmlns:p="http://schemas.openxmlformats.org/presentationml/2006/main">
  <p:tag name="KSO_WM_BEAUTIFY_FLAG" val=""/>
</p:tagLst>
</file>

<file path=ppt/tags/tag118.xml><?xml version="1.0" encoding="utf-8"?>
<p:tagLst xmlns:p="http://schemas.openxmlformats.org/presentationml/2006/main">
  <p:tag name="KSO_WM_BEAUTIFY_FLAG" val=""/>
</p:tagLst>
</file>

<file path=ppt/tags/tag119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20.xml><?xml version="1.0" encoding="utf-8"?>
<p:tagLst xmlns:p="http://schemas.openxmlformats.org/presentationml/2006/main">
  <p:tag name="KSO_WM_BEAUTIFY_FLAG" val=""/>
</p:tagLst>
</file>

<file path=ppt/tags/tag121.xml><?xml version="1.0" encoding="utf-8"?>
<p:tagLst xmlns:p="http://schemas.openxmlformats.org/presentationml/2006/main">
  <p:tag name="KSO_WM_BEAUTIFY_FLAG" val=""/>
</p:tagLst>
</file>

<file path=ppt/tags/tag122.xml><?xml version="1.0" encoding="utf-8"?>
<p:tagLst xmlns:p="http://schemas.openxmlformats.org/presentationml/2006/main">
  <p:tag name="KSO_WM_BEAUTIFY_FLAG" val=""/>
</p:tagLst>
</file>

<file path=ppt/tags/tag123.xml><?xml version="1.0" encoding="utf-8"?>
<p:tagLst xmlns:p="http://schemas.openxmlformats.org/presentationml/2006/main">
  <p:tag name="KSO_WM_BEAUTIFY_FLAG" val=""/>
</p:tagLst>
</file>

<file path=ppt/tags/tag124.xml><?xml version="1.0" encoding="utf-8"?>
<p:tagLst xmlns:p="http://schemas.openxmlformats.org/presentationml/2006/main">
  <p:tag name="COMMONDATA" val="eyJoZGlkIjoiNmZjMGM2NTdiODU4YWI0ZTBhYjQ1ODVlMTNhMjI5OGYifQ==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ags/tag90.xml><?xml version="1.0" encoding="utf-8"?>
<p:tagLst xmlns:p="http://schemas.openxmlformats.org/presentationml/2006/main">
  <p:tag name="KSO_WM_BEAUTIFY_FLAG" val="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"/>
</p:tagLst>
</file>

<file path=ppt/tags/tag93.xml><?xml version="1.0" encoding="utf-8"?>
<p:tagLst xmlns:p="http://schemas.openxmlformats.org/presentationml/2006/main">
  <p:tag name="KSO_WM_BEAUTIFY_FLAG" val=""/>
</p:tagLst>
</file>

<file path=ppt/tags/tag94.xml><?xml version="1.0" encoding="utf-8"?>
<p:tagLst xmlns:p="http://schemas.openxmlformats.org/presentationml/2006/main">
  <p:tag name="KSO_WM_BEAUTIFY_FLAG" val=""/>
</p:tagLst>
</file>

<file path=ppt/tags/tag95.xml><?xml version="1.0" encoding="utf-8"?>
<p:tagLst xmlns:p="http://schemas.openxmlformats.org/presentationml/2006/main">
  <p:tag name="KSO_WM_BEAUTIFY_FLAG" val=""/>
</p:tagLst>
</file>

<file path=ppt/tags/tag96.xml><?xml version="1.0" encoding="utf-8"?>
<p:tagLst xmlns:p="http://schemas.openxmlformats.org/presentationml/2006/main">
  <p:tag name="KSO_WM_BEAUTIFY_FLAG" val=""/>
</p:tagLst>
</file>

<file path=ppt/tags/tag97.xml><?xml version="1.0" encoding="utf-8"?>
<p:tagLst xmlns:p="http://schemas.openxmlformats.org/presentationml/2006/main">
  <p:tag name="KSO_WM_BEAUTIFY_FLAG" val=""/>
</p:tagLst>
</file>

<file path=ppt/tags/tag98.xml><?xml version="1.0" encoding="utf-8"?>
<p:tagLst xmlns:p="http://schemas.openxmlformats.org/presentationml/2006/main">
  <p:tag name="KSO_WM_BEAUTIFY_FLAG" val=""/>
</p:tagLst>
</file>

<file path=ppt/tags/tag9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3170</Words>
  <Application>WPS 演示</Application>
  <PresentationFormat>宽屏</PresentationFormat>
  <Paragraphs>164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60</cp:revision>
  <dcterms:created xsi:type="dcterms:W3CDTF">2023-09-22T08:13:00Z</dcterms:created>
  <dcterms:modified xsi:type="dcterms:W3CDTF">2023-12-21T01:54:48Z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393065A5ECA44A4485A9B34F0E1350ED_13</vt:lpwstr>
  </property>
  <property fmtid="{D5CDD505-2E9C-101B-9397-08002B2CF9AE}" pid="3" name="KSOProductBuildVer">
    <vt:lpwstr>2052-12.1.0.15990</vt:lpwstr>
  </property>
</Properties>
</file>