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2" r:id="rId3"/>
    <p:sldId id="363" r:id="rId5"/>
    <p:sldId id="347" r:id="rId6"/>
    <p:sldId id="384" r:id="rId7"/>
    <p:sldId id="396" r:id="rId8"/>
    <p:sldId id="397" r:id="rId9"/>
    <p:sldId id="398" r:id="rId10"/>
    <p:sldId id="399" r:id="rId11"/>
    <p:sldId id="400" r:id="rId12"/>
    <p:sldId id="401" r:id="rId13"/>
    <p:sldId id="402" r:id="rId14"/>
    <p:sldId id="403" r:id="rId15"/>
    <p:sldId id="404" r:id="rId16"/>
    <p:sldId id="405" r:id="rId17"/>
    <p:sldId id="406" r:id="rId18"/>
    <p:sldId id="407" r:id="rId19"/>
    <p:sldId id="408" r:id="rId20"/>
  </p:sldIdLst>
  <p:sldSz cx="12192000" cy="6858000"/>
  <p:notesSz cx="6858000" cy="9144000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CDA"/>
    <a:srgbClr val="136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124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1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73.xml"/><Relationship Id="rId6" Type="http://schemas.openxmlformats.org/officeDocument/2006/relationships/tags" Target="../tags/tag72.xml"/><Relationship Id="rId5" Type="http://schemas.openxmlformats.org/officeDocument/2006/relationships/image" Target="../media/image2.png"/><Relationship Id="rId4" Type="http://schemas.openxmlformats.org/officeDocument/2006/relationships/tags" Target="../tags/tag71.xml"/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image" Target="../media/image8.png"/><Relationship Id="rId8" Type="http://schemas.openxmlformats.org/officeDocument/2006/relationships/tags" Target="../tags/tag80.xml"/><Relationship Id="rId7" Type="http://schemas.openxmlformats.org/officeDocument/2006/relationships/tags" Target="../tags/tag79.xml"/><Relationship Id="rId6" Type="http://schemas.openxmlformats.org/officeDocument/2006/relationships/tags" Target="../tags/tag78.xml"/><Relationship Id="rId5" Type="http://schemas.openxmlformats.org/officeDocument/2006/relationships/image" Target="../media/image2.png"/><Relationship Id="rId4" Type="http://schemas.openxmlformats.org/officeDocument/2006/relationships/tags" Target="../tags/tag77.xml"/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74.xml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tags" Target="../tags/tag87.xml"/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image" Target="../media/image2.png"/><Relationship Id="rId4" Type="http://schemas.openxmlformats.org/officeDocument/2006/relationships/tags" Target="../tags/tag84.xml"/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81.xml"/></Relationships>
</file>

<file path=ppt/slides/_rels/slide13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tags" Target="../tags/tag94.xml"/><Relationship Id="rId7" Type="http://schemas.openxmlformats.org/officeDocument/2006/relationships/tags" Target="../tags/tag93.xml"/><Relationship Id="rId6" Type="http://schemas.openxmlformats.org/officeDocument/2006/relationships/tags" Target="../tags/tag92.xml"/><Relationship Id="rId5" Type="http://schemas.openxmlformats.org/officeDocument/2006/relationships/image" Target="../media/image2.png"/><Relationship Id="rId4" Type="http://schemas.openxmlformats.org/officeDocument/2006/relationships/tags" Target="../tags/tag91.xml"/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95.xml"/><Relationship Id="rId1" Type="http://schemas.openxmlformats.org/officeDocument/2006/relationships/tags" Target="../tags/tag88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.xml"/><Relationship Id="rId8" Type="http://schemas.openxmlformats.org/officeDocument/2006/relationships/tags" Target="../tags/tag102.xml"/><Relationship Id="rId7" Type="http://schemas.openxmlformats.org/officeDocument/2006/relationships/tags" Target="../tags/tag101.xml"/><Relationship Id="rId6" Type="http://schemas.openxmlformats.org/officeDocument/2006/relationships/tags" Target="../tags/tag100.xml"/><Relationship Id="rId5" Type="http://schemas.openxmlformats.org/officeDocument/2006/relationships/image" Target="../media/image2.png"/><Relationship Id="rId4" Type="http://schemas.openxmlformats.org/officeDocument/2006/relationships/tags" Target="../tags/tag99.xml"/><Relationship Id="rId3" Type="http://schemas.openxmlformats.org/officeDocument/2006/relationships/tags" Target="../tags/tag98.xml"/><Relationship Id="rId2" Type="http://schemas.openxmlformats.org/officeDocument/2006/relationships/tags" Target="../tags/tag97.xml"/><Relationship Id="rId1" Type="http://schemas.openxmlformats.org/officeDocument/2006/relationships/tags" Target="../tags/tag96.xml"/></Relationships>
</file>

<file path=ppt/slides/_rels/slide15.xml.rels><?xml version="1.0" encoding="UTF-8" standalone="yes"?>
<Relationships xmlns="http://schemas.openxmlformats.org/package/2006/relationships"><Relationship Id="rId9" Type="http://schemas.openxmlformats.org/officeDocument/2006/relationships/image" Target="../media/image11.png"/><Relationship Id="rId8" Type="http://schemas.openxmlformats.org/officeDocument/2006/relationships/tags" Target="../tags/tag109.xml"/><Relationship Id="rId7" Type="http://schemas.openxmlformats.org/officeDocument/2006/relationships/tags" Target="../tags/tag108.xml"/><Relationship Id="rId6" Type="http://schemas.openxmlformats.org/officeDocument/2006/relationships/tags" Target="../tags/tag107.xml"/><Relationship Id="rId5" Type="http://schemas.openxmlformats.org/officeDocument/2006/relationships/image" Target="../media/image2.png"/><Relationship Id="rId4" Type="http://schemas.openxmlformats.org/officeDocument/2006/relationships/tags" Target="../tags/tag106.xml"/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03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image" Target="../media/image12.png"/><Relationship Id="rId8" Type="http://schemas.openxmlformats.org/officeDocument/2006/relationships/tags" Target="../tags/tag116.xml"/><Relationship Id="rId7" Type="http://schemas.openxmlformats.org/officeDocument/2006/relationships/tags" Target="../tags/tag115.xml"/><Relationship Id="rId6" Type="http://schemas.openxmlformats.org/officeDocument/2006/relationships/tags" Target="../tags/tag114.xml"/><Relationship Id="rId5" Type="http://schemas.openxmlformats.org/officeDocument/2006/relationships/image" Target="../media/image2.png"/><Relationship Id="rId4" Type="http://schemas.openxmlformats.org/officeDocument/2006/relationships/tags" Target="../tags/tag113.xml"/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10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tags" Target="../tags/tag123.xml"/><Relationship Id="rId8" Type="http://schemas.openxmlformats.org/officeDocument/2006/relationships/image" Target="../media/image13.png"/><Relationship Id="rId7" Type="http://schemas.openxmlformats.org/officeDocument/2006/relationships/tags" Target="../tags/tag122.xml"/><Relationship Id="rId6" Type="http://schemas.openxmlformats.org/officeDocument/2006/relationships/tags" Target="../tags/tag121.xml"/><Relationship Id="rId5" Type="http://schemas.openxmlformats.org/officeDocument/2006/relationships/image" Target="../media/image2.png"/><Relationship Id="rId4" Type="http://schemas.openxmlformats.org/officeDocument/2006/relationships/tags" Target="../tags/tag120.xml"/><Relationship Id="rId3" Type="http://schemas.openxmlformats.org/officeDocument/2006/relationships/tags" Target="../tags/tag119.xml"/><Relationship Id="rId2" Type="http://schemas.openxmlformats.org/officeDocument/2006/relationships/tags" Target="../tags/tag118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11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14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2.xml"/><Relationship Id="rId8" Type="http://schemas.openxmlformats.org/officeDocument/2006/relationships/tags" Target="../tags/tag21.xml"/><Relationship Id="rId7" Type="http://schemas.openxmlformats.org/officeDocument/2006/relationships/tags" Target="../tags/tag20.xml"/><Relationship Id="rId6" Type="http://schemas.openxmlformats.org/officeDocument/2006/relationships/tags" Target="../tags/tag19.xml"/><Relationship Id="rId5" Type="http://schemas.openxmlformats.org/officeDocument/2006/relationships/image" Target="../media/image2.png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2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10" Type="http://schemas.openxmlformats.org/officeDocument/2006/relationships/tags" Target="../tags/tag23.xml"/><Relationship Id="rId1" Type="http://schemas.openxmlformats.org/officeDocument/2006/relationships/tags" Target="../tags/tag15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png"/><Relationship Id="rId8" Type="http://schemas.openxmlformats.org/officeDocument/2006/relationships/tags" Target="../tags/tag30.xml"/><Relationship Id="rId7" Type="http://schemas.openxmlformats.org/officeDocument/2006/relationships/tags" Target="../tags/tag29.xml"/><Relationship Id="rId6" Type="http://schemas.openxmlformats.org/officeDocument/2006/relationships/tags" Target="../tags/tag28.xml"/><Relationship Id="rId5" Type="http://schemas.openxmlformats.org/officeDocument/2006/relationships/image" Target="../media/image2.png"/><Relationship Id="rId4" Type="http://schemas.openxmlformats.org/officeDocument/2006/relationships/tags" Target="../tags/tag27.xml"/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5.png"/><Relationship Id="rId11" Type="http://schemas.openxmlformats.org/officeDocument/2006/relationships/tags" Target="../tags/tag32.xml"/><Relationship Id="rId10" Type="http://schemas.openxmlformats.org/officeDocument/2006/relationships/tags" Target="../tags/tag31.xml"/><Relationship Id="rId1" Type="http://schemas.openxmlformats.org/officeDocument/2006/relationships/tags" Target="../tags/tag24.xml"/></Relationships>
</file>

<file path=ppt/slides/_rels/slide5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8" Type="http://schemas.openxmlformats.org/officeDocument/2006/relationships/tags" Target="../tags/tag39.xml"/><Relationship Id="rId7" Type="http://schemas.openxmlformats.org/officeDocument/2006/relationships/tags" Target="../tags/tag38.xml"/><Relationship Id="rId6" Type="http://schemas.openxmlformats.org/officeDocument/2006/relationships/tags" Target="../tags/tag37.xml"/><Relationship Id="rId5" Type="http://schemas.openxmlformats.org/officeDocument/2006/relationships/image" Target="../media/image2.png"/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3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45.xml"/><Relationship Id="rId6" Type="http://schemas.openxmlformats.org/officeDocument/2006/relationships/tags" Target="../tags/tag44.xml"/><Relationship Id="rId5" Type="http://schemas.openxmlformats.org/officeDocument/2006/relationships/image" Target="../media/image2.png"/><Relationship Id="rId4" Type="http://schemas.openxmlformats.org/officeDocument/2006/relationships/tags" Target="../tags/tag43.xml"/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tags" Target="../tags/tag53.xml"/><Relationship Id="rId8" Type="http://schemas.openxmlformats.org/officeDocument/2006/relationships/tags" Target="../tags/tag52.xml"/><Relationship Id="rId7" Type="http://schemas.openxmlformats.org/officeDocument/2006/relationships/tags" Target="../tags/tag51.xml"/><Relationship Id="rId6" Type="http://schemas.openxmlformats.org/officeDocument/2006/relationships/tags" Target="../tags/tag50.xml"/><Relationship Id="rId5" Type="http://schemas.openxmlformats.org/officeDocument/2006/relationships/image" Target="../media/image2.png"/><Relationship Id="rId4" Type="http://schemas.openxmlformats.org/officeDocument/2006/relationships/tags" Target="../tags/tag49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1" Type="http://schemas.openxmlformats.org/officeDocument/2006/relationships/slideLayout" Target="../slideLayouts/slideLayout1.xml"/><Relationship Id="rId10" Type="http://schemas.openxmlformats.org/officeDocument/2006/relationships/tags" Target="../tags/tag54.xml"/><Relationship Id="rId1" Type="http://schemas.openxmlformats.org/officeDocument/2006/relationships/tags" Target="../tags/tag46.xml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tags" Target="../tags/tag61.xml"/><Relationship Id="rId8" Type="http://schemas.openxmlformats.org/officeDocument/2006/relationships/image" Target="../media/image7.png"/><Relationship Id="rId7" Type="http://schemas.openxmlformats.org/officeDocument/2006/relationships/tags" Target="../tags/tag60.xml"/><Relationship Id="rId6" Type="http://schemas.openxmlformats.org/officeDocument/2006/relationships/tags" Target="../tags/tag59.xml"/><Relationship Id="rId5" Type="http://schemas.openxmlformats.org/officeDocument/2006/relationships/image" Target="../media/image2.png"/><Relationship Id="rId4" Type="http://schemas.openxmlformats.org/officeDocument/2006/relationships/tags" Target="../tags/tag58.xml"/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0" Type="http://schemas.openxmlformats.org/officeDocument/2006/relationships/slideLayout" Target="../slideLayouts/slideLayout1.xml"/><Relationship Id="rId1" Type="http://schemas.openxmlformats.org/officeDocument/2006/relationships/tags" Target="../tags/tag5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tags" Target="../tags/tag67.xml"/><Relationship Id="rId6" Type="http://schemas.openxmlformats.org/officeDocument/2006/relationships/tags" Target="../tags/tag66.xml"/><Relationship Id="rId5" Type="http://schemas.openxmlformats.org/officeDocument/2006/relationships/image" Target="../media/image2.png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0" y="1684338"/>
            <a:ext cx="8128000" cy="304609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itle"/>
              </a:ext>
            </a:extLst>
          </a:bodyPr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主题</a:t>
            </a: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三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indent="0" algn="ctr" fontAlgn="auto">
              <a:lnSpc>
                <a:spcPct val="150000"/>
              </a:lnSpc>
            </a:pPr>
            <a:r>
              <a:rPr lang="zh-CN" altLang="en-US" sz="4800" b="1" dirty="0">
                <a:solidFill>
                  <a:srgbClr val="363D44"/>
                </a:solidFill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endParaRPr lang="zh-CN" altLang="en-US" sz="4800" b="1" dirty="0">
              <a:solidFill>
                <a:srgbClr val="363D44"/>
              </a:solidFill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  <a:p>
            <a:pPr algn="l"/>
            <a:endParaRPr lang="zh-CN" altLang="en-US" sz="4800" b="1" spc="400"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0" y="6453505"/>
            <a:ext cx="12193271" cy="473710"/>
            <a:chOff x="-1" y="10163"/>
            <a:chExt cx="19159" cy="746"/>
          </a:xfrm>
        </p:grpSpPr>
        <p:sp>
          <p:nvSpPr>
            <p:cNvPr id="21" name="矩形 20"/>
            <p:cNvSpPr/>
            <p:nvPr>
              <p:custDataLst>
                <p:tags r:id="rId2"/>
              </p:custDataLst>
            </p:nvPr>
          </p:nvSpPr>
          <p:spPr>
            <a:xfrm>
              <a:off x="-1" y="10210"/>
              <a:ext cx="19159" cy="640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22" name="文本框 21"/>
            <p:cNvSpPr txBox="1"/>
            <p:nvPr>
              <p:custDataLst>
                <p:tags r:id="rId3"/>
              </p:custDataLst>
            </p:nvPr>
          </p:nvSpPr>
          <p:spPr>
            <a:xfrm>
              <a:off x="2140" y="10270"/>
              <a:ext cx="6400" cy="580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800">
                  <a:solidFill>
                    <a:schemeClr val="bg1"/>
                  </a:solidFill>
                  <a:latin typeface="华文行楷" panose="02010800040101010101" charset="-122"/>
                  <a:ea typeface="华文行楷" panose="02010800040101010101" charset="-122"/>
                </a:rPr>
                <a:t>山东科学技术出版社</a:t>
              </a:r>
              <a:endPara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endParaRPr>
            </a:p>
          </p:txBody>
        </p:sp>
        <p:sp>
          <p:nvSpPr>
            <p:cNvPr id="24" name="文本框 23"/>
            <p:cNvSpPr txBox="1"/>
            <p:nvPr>
              <p:custDataLst>
                <p:tags r:id="rId4"/>
              </p:custDataLst>
            </p:nvPr>
          </p:nvSpPr>
          <p:spPr>
            <a:xfrm>
              <a:off x="11740" y="10275"/>
              <a:ext cx="6400" cy="531"/>
            </a:xfrm>
            <a:prstGeom prst="rect">
              <a:avLst/>
            </a:prstGeom>
          </p:spPr>
          <p:txBody>
            <a:bodyPr>
              <a:spAutoFit/>
              <a:extLst>
                <a:ext uri="{4A0BC546-FE56-4ADE-93B0-CB8AF2F6F144}">
                  <wpsdc:textFrameExt xmlns:wpsdc="http://www.wps.cn/officeDocument/2022/drawingmlCustomData" type="text"/>
                </a:ext>
              </a:extLst>
            </a:bodyPr>
            <a:p>
              <a:pPr algn="l"/>
              <a:r>
                <a:rPr lang="zh-CN" altLang="en-US" sz="160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charset="-122"/>
                </a:rPr>
                <a:t>网址：http://www.lkj.com.cn/</a:t>
              </a:r>
              <a:endPara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endParaRPr>
            </a:p>
          </p:txBody>
        </p:sp>
        <p:pic>
          <p:nvPicPr>
            <p:cNvPr id="6" name="图片 5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6"/>
            <a:stretch>
              <a:fillRect/>
            </a:stretch>
          </p:blipFill>
          <p:spPr>
            <a:xfrm>
              <a:off x="8540" y="10163"/>
              <a:ext cx="835" cy="746"/>
            </a:xfrm>
            <a:prstGeom prst="rect">
              <a:avLst/>
            </a:prstGeom>
            <a:noFill/>
          </p:spPr>
        </p:pic>
      </p:grpSp>
    </p:spTree>
    <p:custDataLst>
      <p:tags r:id="rId7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3" name="圆角矩形 2"/>
          <p:cNvSpPr/>
          <p:nvPr/>
        </p:nvSpPr>
        <p:spPr>
          <a:xfrm>
            <a:off x="673735" y="1547495"/>
            <a:ext cx="10711815" cy="3504565"/>
          </a:xfrm>
          <a:prstGeom prst="roundRect">
            <a:avLst/>
          </a:prstGeom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951865" y="1905635"/>
            <a:ext cx="1028700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溶液酸碱度可以用pH表示，那么pH与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）和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(OH</a:t>
            </a:r>
            <a:r>
              <a:rPr lang="en-US"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）之间存在什么关系呢？</a:t>
            </a:r>
            <a:endParaRPr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溶液中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）和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(OH</a:t>
            </a:r>
            <a:r>
              <a:rPr lang="en-US"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）往往比较小，像室温下中性溶液中，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)=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(OH</a:t>
            </a:r>
            <a:r>
              <a:rPr lang="en-US"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）=1.0x10</a:t>
            </a:r>
            <a:r>
              <a:rPr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-7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mol/L，因此，直接用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(H＋）与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(OH</a:t>
            </a:r>
            <a:r>
              <a:rPr lang="en-US"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）来表示溶液的酸碱性很不方便。在实际应用过程中，对于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）和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(OH</a:t>
            </a:r>
            <a:r>
              <a:rPr lang="en-US"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）都比较小的稀溶液（&lt;1mol/L），一般用pH来表示溶液的酸碱性强弱。pH是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）的负对数，即pH=-lg</a:t>
            </a:r>
            <a:r>
              <a:rPr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）。在室温下，中性溶液的pH=-lg10</a:t>
            </a:r>
            <a:r>
              <a:rPr sz="2000" b="1" baseline="3000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-7</a:t>
            </a:r>
            <a:r>
              <a:rPr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=7</a:t>
            </a:r>
            <a:r>
              <a:rPr lang="zh-CN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sz="20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1190625" y="1583055"/>
            <a:ext cx="9891395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常温下水溶液中pH、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）与酸碱度的关系如图3-11所示。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903730" y="2722245"/>
            <a:ext cx="7442835" cy="20193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916940" y="1793240"/>
            <a:ext cx="594423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可见，H</a:t>
            </a:r>
            <a:r>
              <a:rPr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的浓度越大，pH越小，溶液的酸性越强；OH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的浓度越大，pH越大，溶液的碱性越强。H</a:t>
            </a:r>
            <a:r>
              <a:rPr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的浓度和OH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的浓度都可以用来表示溶液的酸碱性强弱。在测定溶液的pH时，对结果要求不精确时可用酸碱指示剂、pH试纸等；若需要精确测定结果，可使用pH计（图3-12）。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781290" y="1793240"/>
            <a:ext cx="3181350" cy="267652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1190625" y="1243965"/>
            <a:ext cx="6921500" cy="249174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ctr" fontAlgn="auto">
              <a:lnSpc>
                <a:spcPct val="150000"/>
              </a:lnSpc>
            </a:pPr>
            <a:r>
              <a:rPr lang="zh-CN" sz="2400" b="1">
                <a:solidFill>
                  <a:schemeClr val="accent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自制酸碱指示剂</a:t>
            </a:r>
            <a:endParaRPr lang="zh-CN" sz="2400" b="1">
              <a:solidFill>
                <a:schemeClr val="accent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用醋拌紫甘蓝时，紫甘蓝叶肉和表皮之间会发生变成红色的现象，这是由于紫甘蓝中存在天然色素（紫甘蓝色素），它的颜色随pH改变而发生显著的变化。因此，日常生活中可将其作为酸碱指示剂。请按照下面的要求自己动手试一试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716280" y="1220470"/>
            <a:ext cx="10366375" cy="4612640"/>
          </a:xfrm>
          <a:prstGeom prst="roundRect">
            <a:avLst/>
          </a:prstGeom>
          <a:ln w="79375" cap="flat" cmpd="sng" algn="ctr">
            <a:solidFill>
              <a:srgbClr val="FEECDA"/>
            </a:solidFill>
            <a:prstDash val="dash"/>
            <a:miter lim="800000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8308975" y="1875790"/>
            <a:ext cx="2355850" cy="2193925"/>
          </a:xfrm>
          <a:prstGeom prst="rect">
            <a:avLst/>
          </a:prstGeom>
        </p:spPr>
      </p:pic>
      <p:sp>
        <p:nvSpPr>
          <p:cNvPr id="5" name="文本框 4"/>
          <p:cNvSpPr txBox="1"/>
          <p:nvPr>
            <p:custDataLst>
              <p:tags r:id="rId10"/>
            </p:custDataLst>
          </p:nvPr>
        </p:nvSpPr>
        <p:spPr>
          <a:xfrm>
            <a:off x="1068070" y="3675380"/>
            <a:ext cx="898271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1.制取紫甘蓝汁液。有如下两种方法。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方法一：取适量紫甘蓝，将其剪碎后用家用榨汁机榨取紫甘蓝汁液。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方法二：取适量紫甘蓝，将其剪碎放入玻璃容器中，向其中加入热水，用汤勺不断搅拌，直到溶液出现明显的紫色。用纱布过滤后可得到紫甘蓝浸出液。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圆角矩形 2"/>
          <p:cNvSpPr/>
          <p:nvPr>
            <p:custDataLst>
              <p:tags r:id="rId7"/>
            </p:custDataLst>
          </p:nvPr>
        </p:nvSpPr>
        <p:spPr>
          <a:xfrm>
            <a:off x="925830" y="1534160"/>
            <a:ext cx="10053320" cy="3808095"/>
          </a:xfrm>
          <a:prstGeom prst="roundRect">
            <a:avLst/>
          </a:prstGeom>
          <a:ln w="79375" cap="flat" cmpd="sng" algn="ctr">
            <a:solidFill>
              <a:srgbClr val="FEECDA"/>
            </a:solidFill>
            <a:prstDash val="dash"/>
            <a:miter lim="800000"/>
          </a:ln>
        </p:spPr>
        <p:style>
          <a:lnRef idx="0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>
            <p:custDataLst>
              <p:tags r:id="rId8"/>
            </p:custDataLst>
          </p:nvPr>
        </p:nvSpPr>
        <p:spPr>
          <a:xfrm>
            <a:off x="1280795" y="1885950"/>
            <a:ext cx="934275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2.取食盐、白醋、小苏打、肥皂、洗洁精等生活用品，分别加水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配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制成溶液。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3.取5支试管，分别加入上述溶液。再取少量紫甘蓝汁液浸出液分别加入试管中，观察并记录溶液颜色的变化。</a:t>
            </a:r>
            <a:b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</a:b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已知紫甘蓝色素的变色范围为：pH&lt;3时显红色，pH=3-5时显紫色，pH=6-7时显蓝色，pH=8-9时显青绿色，pH=l0-12时显绿色，pH&gt;13时显黄色。试通过动手实验了解生活用品的酸碱性。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algn="l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497205" y="1365250"/>
            <a:ext cx="6843395" cy="4246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日常生活、工农业生产以及科学实验中，测定、调控溶液的pH有重要的意义。在医疗卫生方面，调控体内酸碱含量可使人体维持正常的pH范围。正常人的胃液pH维持在0.9-1.5，若胃酸分泌过多，胃液pH下降到正常水平以下后会导致胃痛。此时可服用药物（如碳酸氢钠、氢氧化铝等）中和多余的酸降低胃液中胃酸含量。在农业生产中，大多数植物适宜在接近中性的土壤中生长，土壤酸性太强（pH&lt;4）或碱性太强（pH&gt;8），农作物都难以生长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7658100" y="1738630"/>
            <a:ext cx="4095750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>
            <p:custDataLst>
              <p:tags r:id="rId7"/>
            </p:custDataLst>
          </p:nvPr>
        </p:nvSpPr>
        <p:spPr>
          <a:xfrm>
            <a:off x="4298315" y="1855470"/>
            <a:ext cx="7084060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国国家标准规定饮用水的pH范围为6.5-8.5。为防止水污染，工业生产过程中产生的污水酸碱度必须达到国家环保部门规定，pH要控制在6-9内。在化工生产中，许多反应在不同条件下生成的产物不同，经常需要将溶液的pH控制在一定范围内，为此，可以根据需要适当用碱或酸调节溶液的pH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828675" y="1661795"/>
            <a:ext cx="2943225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rcRect b="3303"/>
          <a:stretch>
            <a:fillRect/>
          </a:stretch>
        </p:blipFill>
        <p:spPr>
          <a:xfrm>
            <a:off x="4467860" y="1026795"/>
            <a:ext cx="7518400" cy="4221480"/>
          </a:xfrm>
          <a:prstGeom prst="rect">
            <a:avLst/>
          </a:prstGeom>
        </p:spPr>
      </p:pic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518160" y="1536700"/>
            <a:ext cx="394970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algn="l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以小组为单位，上网查阅资料，了解国家标准对生产、生活用水及污水、工业废水等关于pH的规定；了解生产生活中常见物质的酸碱性，讨论溶液酸碱性对生产、环境和生活的影响。将查阅的资料做成演示文稿，在班级内进行交流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65893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endParaRPr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1068070" y="2218690"/>
            <a:ext cx="1387475" cy="518160"/>
            <a:chOff x="904" y="2630"/>
            <a:chExt cx="2185" cy="816"/>
          </a:xfrm>
        </p:grpSpPr>
        <p:sp>
          <p:nvSpPr>
            <p:cNvPr id="7" name="圆角矩形 6"/>
            <p:cNvSpPr/>
            <p:nvPr>
              <p:custDataLst>
                <p:tags r:id="rId7"/>
              </p:custDataLst>
            </p:nvPr>
          </p:nvSpPr>
          <p:spPr>
            <a:xfrm>
              <a:off x="904" y="2630"/>
              <a:ext cx="2163" cy="816"/>
            </a:xfrm>
            <a:prstGeom prst="roundRect">
              <a:avLst/>
            </a:prstGeom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>
              <p:custDataLst>
                <p:tags r:id="rId8"/>
              </p:custDataLst>
            </p:nvPr>
          </p:nvSpPr>
          <p:spPr>
            <a:xfrm>
              <a:off x="1023" y="2723"/>
              <a:ext cx="2066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学习目标</a:t>
              </a:r>
              <a:endParaRPr lang="zh-CN" altLang="en-US" sz="20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6" name="文本框 15"/>
          <p:cNvSpPr txBox="1"/>
          <p:nvPr>
            <p:custDataLst>
              <p:tags r:id="rId9"/>
            </p:custDataLst>
          </p:nvPr>
        </p:nvSpPr>
        <p:spPr>
          <a:xfrm>
            <a:off x="3522980" y="1221105"/>
            <a:ext cx="615378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  </a:t>
            </a:r>
            <a:r>
              <a:rPr lang="zh-CN" altLang="en-US" sz="32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zh-CN" altLang="en-US" sz="32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10"/>
            </p:custDataLst>
          </p:nvPr>
        </p:nvSpPr>
        <p:spPr>
          <a:xfrm>
            <a:off x="1068070" y="3040380"/>
            <a:ext cx="957707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1.了解水的离子积常数，认识溶液的酸碱性与pH的关系。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2.掌握用试纸测定溶液pH的方法。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zh-CN" altLang="en-US" sz="2400" b="1" dirty="0">
              <a:ln w="15875"/>
              <a:solidFill>
                <a:schemeClr val="tx2">
                  <a:lumMod val="50000"/>
                  <a:lumOff val="50000"/>
                </a:schemeClr>
              </a:solidFill>
              <a:effectLst/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716280" y="1194435"/>
            <a:ext cx="3195320" cy="520700"/>
            <a:chOff x="1128" y="1828"/>
            <a:chExt cx="7103" cy="820"/>
          </a:xfrm>
        </p:grpSpPr>
        <p:sp>
          <p:nvSpPr>
            <p:cNvPr id="35" name="圆角矩形 34"/>
            <p:cNvSpPr/>
            <p:nvPr>
              <p:custDataLst>
                <p:tags r:id="rId7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10" name="文本框 9"/>
            <p:cNvSpPr txBox="1"/>
            <p:nvPr>
              <p:custDataLst>
                <p:tags r:id="rId8"/>
              </p:custDataLst>
            </p:nvPr>
          </p:nvSpPr>
          <p:spPr>
            <a:xfrm>
              <a:off x="1376" y="1923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一、水的离子积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" name="文本框 10"/>
          <p:cNvSpPr txBox="1"/>
          <p:nvPr>
            <p:custDataLst>
              <p:tags r:id="rId9"/>
            </p:custDataLst>
          </p:nvPr>
        </p:nvSpPr>
        <p:spPr>
          <a:xfrm>
            <a:off x="1068070" y="2153285"/>
            <a:ext cx="9845040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实验发现，纯水具有极弱的导电性。纯水中，大部分水以H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分子的形式存在，极少量的水以H</a:t>
            </a:r>
            <a:r>
              <a:rPr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（水合氢离子一H</a:t>
            </a:r>
            <a:r>
              <a:rPr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</a:t>
            </a:r>
            <a:r>
              <a:rPr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）和OH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的形式存在。这表明水是一种极弱的电解质，能够发生微弱解离，如图3-10所示。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3180080" y="3866515"/>
            <a:ext cx="5353050" cy="19431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>
            <p:custDataLst>
              <p:tags r:id="rId7"/>
            </p:custDataLst>
          </p:nvPr>
        </p:nvSpPr>
        <p:spPr>
          <a:xfrm>
            <a:off x="810895" y="1477010"/>
            <a:ext cx="9577070" cy="55308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通常，水的解离方程式可写为：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2286000" y="2347595"/>
            <a:ext cx="7620000" cy="742950"/>
          </a:xfrm>
          <a:prstGeom prst="rect">
            <a:avLst/>
          </a:prstGeom>
        </p:spPr>
      </p:pic>
      <p:sp>
        <p:nvSpPr>
          <p:cNvPr id="15" name="文本框 14"/>
          <p:cNvSpPr txBox="1"/>
          <p:nvPr>
            <p:custDataLst>
              <p:tags r:id="rId10"/>
            </p:custDataLst>
          </p:nvPr>
        </p:nvSpPr>
        <p:spPr>
          <a:xfrm>
            <a:off x="1190625" y="3161665"/>
            <a:ext cx="957707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当水的解离达到平衡时，水中的氢离子浓度c(H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）与氢氧根离子浓度c(OH</a:t>
            </a:r>
            <a:r>
              <a:rPr lang="en-US" alt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）的乘积是一个常数，用</a:t>
            </a:r>
            <a:r>
              <a:rPr lang="zh-CN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来表示。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2366645" y="4384040"/>
            <a:ext cx="7458075" cy="762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899795" y="1439545"/>
            <a:ext cx="9577070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称为水的离子积常数，简称水的离子积。</a:t>
            </a:r>
            <a:r>
              <a:rPr lang="zh-CN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与温度有关，不同温度下</a:t>
            </a:r>
            <a:r>
              <a:rPr lang="zh-CN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数值不同（表3-2）。</a:t>
            </a:r>
            <a:endParaRPr lang="zh-CN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1509395" y="2802255"/>
            <a:ext cx="9172575" cy="25812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1068070" y="1765935"/>
            <a:ext cx="9832975" cy="23996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由表3-2可以看出，当温度升高时，水的离子积增大，所以水的解离过程是吸热过程；还可以看出</a:t>
            </a:r>
            <a:r>
              <a:rPr lang="zh-CN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en-US" alt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的数值很小，可知水的解离程度很小，水中存在的主要是水分子。在25℃时，1L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纯水只有1.0×10</a:t>
            </a:r>
            <a:r>
              <a:rPr lang="en-US" alt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7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mol的水分子解离。根据解离平衡可知，此时水中的H</a:t>
            </a:r>
            <a:r>
              <a:rPr lang="zh-CN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lang="en-US" altLang="zh-CN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和OH</a:t>
            </a:r>
            <a:r>
              <a:rPr lang="en-US" altLang="zh-CN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浓度都是1.0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-7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mol/L，</a:t>
            </a:r>
            <a:r>
              <a:rPr lang="zh-CN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=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-14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mo</a:t>
            </a:r>
            <a:r>
              <a:rPr lang="en-US" alt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l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/L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2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室温下，一般可以认为</a:t>
            </a:r>
            <a:r>
              <a:rPr lang="zh-CN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K</a:t>
            </a:r>
            <a:r>
              <a:rPr 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w</a:t>
            </a:r>
            <a:r>
              <a:rPr lang="en-US" altLang="zh-CN" sz="2000" baseline="-25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的值等于1.0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×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-1</a:t>
            </a:r>
            <a:r>
              <a:rPr lang="en-US" altLang="zh-CN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</a:t>
            </a:r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</a:t>
            </a:r>
            <a:endParaRPr lang="zh-CN" altLang="en-US" sz="2000" baseline="30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7192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49025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>
            <p:custDataLst>
              <p:tags r:id="rId7"/>
            </p:custDataLst>
          </p:nvPr>
        </p:nvSpPr>
        <p:spPr>
          <a:xfrm>
            <a:off x="873760" y="1397635"/>
            <a:ext cx="43529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二、溶液的酸碱性和PH</a:t>
            </a:r>
            <a:endParaRPr lang="zh-CN" altLang="en-US" sz="2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872490" y="1365250"/>
            <a:ext cx="4510405" cy="520700"/>
            <a:chOff x="1128" y="1828"/>
            <a:chExt cx="7103" cy="820"/>
          </a:xfrm>
        </p:grpSpPr>
        <p:sp>
          <p:nvSpPr>
            <p:cNvPr id="35" name="圆角矩形 34"/>
            <p:cNvSpPr/>
            <p:nvPr>
              <p:custDataLst>
                <p:tags r:id="rId8"/>
              </p:custDataLst>
            </p:nvPr>
          </p:nvSpPr>
          <p:spPr>
            <a:xfrm>
              <a:off x="1128" y="1828"/>
              <a:ext cx="6499" cy="82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 w="25400">
              <a:solidFill>
                <a:srgbClr val="4040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sp>
          <p:nvSpPr>
            <p:cNvPr id="3" name="文本框 2"/>
            <p:cNvSpPr txBox="1"/>
            <p:nvPr>
              <p:custDataLst>
                <p:tags r:id="rId9"/>
              </p:custDataLst>
            </p:nvPr>
          </p:nvSpPr>
          <p:spPr>
            <a:xfrm>
              <a:off x="1376" y="1923"/>
              <a:ext cx="6855" cy="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zh-CN" altLang="en-US" sz="2400" b="1">
                  <a:solidFill>
                    <a:schemeClr val="bg1"/>
                  </a:solidFill>
                  <a:latin typeface="微软雅黑" panose="020B0503020204020204" charset="-122"/>
                  <a:ea typeface="微软雅黑" panose="020B0503020204020204" charset="-122"/>
                </a:rPr>
                <a:t>二、溶液的酸碱性和PH</a:t>
              </a:r>
              <a:endParaRPr lang="zh-CN" altLang="en-US" sz="2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1" name="文本框 10"/>
          <p:cNvSpPr txBox="1"/>
          <p:nvPr>
            <p:custDataLst>
              <p:tags r:id="rId10"/>
            </p:custDataLst>
          </p:nvPr>
        </p:nvSpPr>
        <p:spPr>
          <a:xfrm>
            <a:off x="1068070" y="2238375"/>
            <a:ext cx="9785985" cy="1476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水的离子积不仅适用于纯水，也适用于稀的电解质溶液。研究表明，常温下任何物质的稀溶液中，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）和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(OH</a:t>
            </a:r>
            <a:r>
              <a:rPr lang="en-US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）的乘积总是等于1.0</a:t>
            </a:r>
            <a:r>
              <a:rPr lang="zh-CN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×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10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-14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，由此可以计算稀溶液中H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或OH</a:t>
            </a:r>
            <a:r>
              <a:rPr lang="en-US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的浓度。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442085" y="2879725"/>
            <a:ext cx="9307830" cy="2727960"/>
          </a:xfrm>
          <a:prstGeom prst="rect">
            <a:avLst/>
          </a:prstGeom>
        </p:spPr>
      </p:pic>
      <p:sp>
        <p:nvSpPr>
          <p:cNvPr id="4" name="文本框 3"/>
          <p:cNvSpPr txBox="1"/>
          <p:nvPr>
            <p:custDataLst>
              <p:tags r:id="rId9"/>
            </p:custDataLst>
          </p:nvPr>
        </p:nvSpPr>
        <p:spPr>
          <a:xfrm>
            <a:off x="939800" y="1615440"/>
            <a:ext cx="981011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表格中列举了室温下部分溶液中H</a:t>
            </a:r>
            <a:r>
              <a:rPr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的浓度或OH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的浓度，请填补空缺的数据，并思考酸性溶液中有没有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</a:t>
            </a:r>
            <a:r>
              <a:rPr lang="en-US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碱性溶液中有没有</a:t>
            </a: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H</a:t>
            </a:r>
            <a:r>
              <a:rPr lang="en-US"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+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，试用所学知识解释原因。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/>
      <p:sp>
        <p:nvSpPr>
          <p:cNvPr id="21" name="矩形 20"/>
          <p:cNvSpPr/>
          <p:nvPr/>
        </p:nvSpPr>
        <p:spPr>
          <a:xfrm>
            <a:off x="-635" y="6483350"/>
            <a:ext cx="12192635" cy="4064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1358900" y="6521365"/>
            <a:ext cx="4064000" cy="368300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800">
                <a:solidFill>
                  <a:schemeClr val="bg1"/>
                </a:solidFill>
                <a:latin typeface="华文行楷" panose="02010800040101010101" charset="-122"/>
                <a:ea typeface="华文行楷" panose="02010800040101010101" charset="-122"/>
              </a:rPr>
              <a:t>山东科学技术出版社</a:t>
            </a:r>
            <a:endParaRPr lang="zh-CN" altLang="en-US" sz="1800">
              <a:solidFill>
                <a:schemeClr val="bg1"/>
              </a:soli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7454900" y="6524540"/>
            <a:ext cx="4064000" cy="337185"/>
          </a:xfrm>
          <a:prstGeom prst="rect">
            <a:avLst/>
          </a:prstGeom>
        </p:spPr>
        <p:txBody>
          <a:bodyPr>
            <a:spAutoFit/>
            <a:extLst>
              <a:ext uri="{4A0BC546-FE56-4ADE-93B0-CB8AF2F6F144}">
                <wpsdc:textFrameExt xmlns:wpsdc="http://www.wps.cn/officeDocument/2022/drawingmlCustomData" type="text"/>
              </a:ext>
            </a:extLst>
          </a:bodyPr>
          <a:p>
            <a:pPr algn="l"/>
            <a:r>
              <a:rPr lang="zh-CN" altLang="en-US" sz="16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rPr>
              <a:t>网址：http://www.lkj.com.cn/</a:t>
            </a:r>
            <a:endParaRPr lang="zh-CN" altLang="en-US" sz="1600">
              <a:solidFill>
                <a:schemeClr val="bg1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-175260" y="183515"/>
            <a:ext cx="1550290" cy="918210"/>
            <a:chOff x="1235" y="671"/>
            <a:chExt cx="2441" cy="1446"/>
          </a:xfrm>
        </p:grpSpPr>
        <p:sp>
          <p:nvSpPr>
            <p:cNvPr id="26" name="等腰三角形 25"/>
            <p:cNvSpPr/>
            <p:nvPr>
              <p:custDataLst>
                <p:tags r:id="rId1"/>
              </p:custDataLst>
            </p:nvPr>
          </p:nvSpPr>
          <p:spPr>
            <a:xfrm rot="18960000">
              <a:off x="1321" y="1017"/>
              <a:ext cx="1089" cy="1100"/>
            </a:xfrm>
            <a:prstGeom prst="triangle">
              <a:avLst>
                <a:gd name="adj" fmla="val 78681"/>
              </a:avLst>
            </a:prstGeom>
            <a:solidFill>
              <a:srgbClr val="1364A4"/>
            </a:solidFill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235" y="671"/>
              <a:ext cx="2441" cy="1187"/>
              <a:chOff x="2867" y="4127"/>
              <a:chExt cx="2441" cy="1187"/>
            </a:xfrm>
          </p:grpSpPr>
          <p:sp>
            <p:nvSpPr>
              <p:cNvPr id="28" name="等腰三角形 27"/>
              <p:cNvSpPr/>
              <p:nvPr>
                <p:custDataLst>
                  <p:tags r:id="rId2"/>
                </p:custDataLst>
              </p:nvPr>
            </p:nvSpPr>
            <p:spPr>
              <a:xfrm rot="19080000">
                <a:off x="2867" y="4127"/>
                <a:ext cx="1791" cy="1187"/>
              </a:xfrm>
              <a:prstGeom prst="triangle">
                <a:avLst>
                  <a:gd name="adj" fmla="val 73550"/>
                </a:avLst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sp>
            <p:nvSpPr>
              <p:cNvPr id="29" name="椭圆 28"/>
              <p:cNvSpPr/>
              <p:nvPr>
                <p:custDataLst>
                  <p:tags r:id="rId3"/>
                </p:custDataLst>
              </p:nvPr>
            </p:nvSpPr>
            <p:spPr>
              <a:xfrm rot="19020000">
                <a:off x="3001" y="5152"/>
                <a:ext cx="2307" cy="57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lumMod val="75000"/>
                </a:schemeClr>
              </a:lnRef>
              <a:fillRef idx="1">
                <a:schemeClr val="accent1"/>
              </a:fillRef>
              <a:effectRef idx="0">
                <a:srgbClr val="FFFFFF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</p:grpSp>
      </p:grpSp>
      <p:pic>
        <p:nvPicPr>
          <p:cNvPr id="2" name="图片 1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5"/>
          <a:stretch>
            <a:fillRect/>
          </a:stretch>
        </p:blipFill>
        <p:spPr>
          <a:xfrm>
            <a:off x="5422900" y="6439535"/>
            <a:ext cx="530225" cy="473710"/>
          </a:xfrm>
          <a:prstGeom prst="rect">
            <a:avLst/>
          </a:prstGeom>
          <a:noFill/>
        </p:spPr>
      </p:pic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1068070" y="356235"/>
            <a:ext cx="827786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溶液与水溶液中的离子反应</a:t>
            </a:r>
            <a:r>
              <a:rPr 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第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3</a:t>
            </a:r>
            <a:r>
              <a:rPr lang="zh-CN" altLang="en-US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节</a:t>
            </a:r>
            <a:r>
              <a:rPr lang="en-US" altLang="zh-CN" sz="24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 </a:t>
            </a:r>
            <a:r>
              <a:rPr lang="zh-CN" altLang="en-US" sz="2400" b="1" dirty="0">
                <a:ln w="15875"/>
                <a:solidFill>
                  <a:schemeClr val="tx2">
                    <a:lumMod val="50000"/>
                    <a:lumOff val="50000"/>
                  </a:schemeClr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微软雅黑" panose="020B0503020204020204" charset="-122"/>
              </a:rPr>
              <a:t>水的离子积和溶液的pH</a:t>
            </a:r>
            <a:endParaRPr lang="en-US" altLang="zh-CN" sz="2400" b="1" dirty="0">
              <a:solidFill>
                <a:schemeClr val="tx2">
                  <a:lumMod val="50000"/>
                  <a:lumOff val="50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微软雅黑" panose="020B0503020204020204" charset="-122"/>
              <a:ea typeface="微软雅黑" panose="020B0503020204020204" charset="-122"/>
              <a:sym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>
            <p:custDataLst>
              <p:tags r:id="rId7"/>
            </p:custDataLst>
          </p:nvPr>
        </p:nvSpPr>
        <p:spPr>
          <a:xfrm>
            <a:off x="1068070" y="1723390"/>
            <a:ext cx="9891395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在常温下，中性溶液中H</a:t>
            </a:r>
            <a:r>
              <a:rPr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的浓度和OH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的浓度相等；在酸性溶液中也存在着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，只是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）比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）大；在碱性溶液中也存在着H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，只是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）比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）大。水溶液的酸碱性与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4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）和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）的相对大小的关系如下：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)&gt;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）时，溶液显酸性；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)=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）时，溶液显中性；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indent="457200" fontAlgn="auto">
              <a:lnSpc>
                <a:spcPct val="150000"/>
              </a:lnSpc>
            </a:pP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当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(H</a:t>
            </a:r>
            <a:r>
              <a:rPr sz="2000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＋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)&lt;</a:t>
            </a:r>
            <a:r>
              <a:rPr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c</a:t>
            </a:r>
            <a:r>
              <a:rPr lang="en-US" sz="2000" i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OH</a:t>
            </a:r>
            <a:r>
              <a:rPr lang="en-US" sz="2000" b="1" baseline="30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- </a:t>
            </a:r>
            <a:r>
              <a:rPr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）时，溶液显碱性。</a:t>
            </a:r>
            <a:endParaRPr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00.xml><?xml version="1.0" encoding="utf-8"?>
<p:tagLst xmlns:p="http://schemas.openxmlformats.org/presentationml/2006/main">
  <p:tag name="KSO_WM_BEAUTIFY_FLAG" val=""/>
</p:tagLst>
</file>

<file path=ppt/tags/tag101.xml><?xml version="1.0" encoding="utf-8"?>
<p:tagLst xmlns:p="http://schemas.openxmlformats.org/presentationml/2006/main">
  <p:tag name="KSO_WM_BEAUTIFY_FLAG" val=""/>
</p:tagLst>
</file>

<file path=ppt/tags/tag102.xml><?xml version="1.0" encoding="utf-8"?>
<p:tagLst xmlns:p="http://schemas.openxmlformats.org/presentationml/2006/main">
  <p:tag name="KSO_WM_BEAUTIFY_FLAG" val=""/>
</p:tagLst>
</file>

<file path=ppt/tags/tag103.xml><?xml version="1.0" encoding="utf-8"?>
<p:tagLst xmlns:p="http://schemas.openxmlformats.org/presentationml/2006/main">
  <p:tag name="KSO_WM_BEAUTIFY_FLAG" val=""/>
</p:tagLst>
</file>

<file path=ppt/tags/tag104.xml><?xml version="1.0" encoding="utf-8"?>
<p:tagLst xmlns:p="http://schemas.openxmlformats.org/presentationml/2006/main">
  <p:tag name="KSO_WM_BEAUTIFY_FLAG" val=""/>
</p:tagLst>
</file>

<file path=ppt/tags/tag105.xml><?xml version="1.0" encoding="utf-8"?>
<p:tagLst xmlns:p="http://schemas.openxmlformats.org/presentationml/2006/main">
  <p:tag name="KSO_WM_BEAUTIFY_FLAG" val=""/>
</p:tagLst>
</file>

<file path=ppt/tags/tag106.xml><?xml version="1.0" encoding="utf-8"?>
<p:tagLst xmlns:p="http://schemas.openxmlformats.org/presentationml/2006/main">
  <p:tag name="KSO_WM_BEAUTIFY_FLAG" val=""/>
</p:tagLst>
</file>

<file path=ppt/tags/tag107.xml><?xml version="1.0" encoding="utf-8"?>
<p:tagLst xmlns:p="http://schemas.openxmlformats.org/presentationml/2006/main">
  <p:tag name="KSO_WM_BEAUTIFY_FLAG" val=""/>
</p:tagLst>
</file>

<file path=ppt/tags/tag108.xml><?xml version="1.0" encoding="utf-8"?>
<p:tagLst xmlns:p="http://schemas.openxmlformats.org/presentationml/2006/main">
  <p:tag name="KSO_WM_BEAUTIFY_FLAG" val=""/>
</p:tagLst>
</file>

<file path=ppt/tags/tag109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10.xml><?xml version="1.0" encoding="utf-8"?>
<p:tagLst xmlns:p="http://schemas.openxmlformats.org/presentationml/2006/main">
  <p:tag name="KSO_WM_BEAUTIFY_FLAG" val=""/>
</p:tagLst>
</file>

<file path=ppt/tags/tag111.xml><?xml version="1.0" encoding="utf-8"?>
<p:tagLst xmlns:p="http://schemas.openxmlformats.org/presentationml/2006/main">
  <p:tag name="KSO_WM_BEAUTIFY_FLAG" val=""/>
</p:tagLst>
</file>

<file path=ppt/tags/tag112.xml><?xml version="1.0" encoding="utf-8"?>
<p:tagLst xmlns:p="http://schemas.openxmlformats.org/presentationml/2006/main">
  <p:tag name="KSO_WM_BEAUTIFY_FLAG" val=""/>
</p:tagLst>
</file>

<file path=ppt/tags/tag113.xml><?xml version="1.0" encoding="utf-8"?>
<p:tagLst xmlns:p="http://schemas.openxmlformats.org/presentationml/2006/main">
  <p:tag name="KSO_WM_BEAUTIFY_FLAG" val=""/>
</p:tagLst>
</file>

<file path=ppt/tags/tag114.xml><?xml version="1.0" encoding="utf-8"?>
<p:tagLst xmlns:p="http://schemas.openxmlformats.org/presentationml/2006/main">
  <p:tag name="KSO_WM_BEAUTIFY_FLAG" val=""/>
</p:tagLst>
</file>

<file path=ppt/tags/tag115.xml><?xml version="1.0" encoding="utf-8"?>
<p:tagLst xmlns:p="http://schemas.openxmlformats.org/presentationml/2006/main">
  <p:tag name="KSO_WM_BEAUTIFY_FLAG" val=""/>
</p:tagLst>
</file>

<file path=ppt/tags/tag116.xml><?xml version="1.0" encoding="utf-8"?>
<p:tagLst xmlns:p="http://schemas.openxmlformats.org/presentationml/2006/main">
  <p:tag name="KSO_WM_BEAUTIFY_FLAG" val=""/>
</p:tagLst>
</file>

<file path=ppt/tags/tag117.xml><?xml version="1.0" encoding="utf-8"?>
<p:tagLst xmlns:p="http://schemas.openxmlformats.org/presentationml/2006/main">
  <p:tag name="KSO_WM_BEAUTIFY_FLAG" val=""/>
</p:tagLst>
</file>

<file path=ppt/tags/tag118.xml><?xml version="1.0" encoding="utf-8"?>
<p:tagLst xmlns:p="http://schemas.openxmlformats.org/presentationml/2006/main">
  <p:tag name="KSO_WM_BEAUTIFY_FLAG" val=""/>
</p:tagLst>
</file>

<file path=ppt/tags/tag119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20.xml><?xml version="1.0" encoding="utf-8"?>
<p:tagLst xmlns:p="http://schemas.openxmlformats.org/presentationml/2006/main">
  <p:tag name="KSO_WM_BEAUTIFY_FLAG" val=""/>
</p:tagLst>
</file>

<file path=ppt/tags/tag121.xml><?xml version="1.0" encoding="utf-8"?>
<p:tagLst xmlns:p="http://schemas.openxmlformats.org/presentationml/2006/main">
  <p:tag name="KSO_WM_BEAUTIFY_FLAG" val=""/>
</p:tagLst>
</file>

<file path=ppt/tags/tag122.xml><?xml version="1.0" encoding="utf-8"?>
<p:tagLst xmlns:p="http://schemas.openxmlformats.org/presentationml/2006/main">
  <p:tag name="KSO_WM_BEAUTIFY_FLAG" val=""/>
</p:tagLst>
</file>

<file path=ppt/tags/tag123.xml><?xml version="1.0" encoding="utf-8"?>
<p:tagLst xmlns:p="http://schemas.openxmlformats.org/presentationml/2006/main">
  <p:tag name="KSO_WM_BEAUTIFY_FLAG" val=""/>
</p:tagLst>
</file>

<file path=ppt/tags/tag124.xml><?xml version="1.0" encoding="utf-8"?>
<p:tagLst xmlns:p="http://schemas.openxmlformats.org/presentationml/2006/main">
  <p:tag name="COMMONDATA" val="eyJoZGlkIjoiNmZjMGM2NTdiODU4YWI0ZTBhYjQ1ODVlMTNhMjI5OGYifQ==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BEAUTIFY_FLAG" val=""/>
</p:tagLst>
</file>

<file path=ppt/tags/tag17.xml><?xml version="1.0" encoding="utf-8"?>
<p:tagLst xmlns:p="http://schemas.openxmlformats.org/presentationml/2006/main">
  <p:tag name="KSO_WM_BEAUTIFY_FLAG" val=""/>
</p:tagLst>
</file>

<file path=ppt/tags/tag18.xml><?xml version="1.0" encoding="utf-8"?>
<p:tagLst xmlns:p="http://schemas.openxmlformats.org/presentationml/2006/main">
  <p:tag name="KSO_WM_BEAUTIFY_FLAG" val=""/>
</p:tagLst>
</file>

<file path=ppt/tags/tag19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20.xml><?xml version="1.0" encoding="utf-8"?>
<p:tagLst xmlns:p="http://schemas.openxmlformats.org/presentationml/2006/main">
  <p:tag name="KSO_WM_BEAUTIFY_FLAG" val=""/>
</p:tagLst>
</file>

<file path=ppt/tags/tag21.xml><?xml version="1.0" encoding="utf-8"?>
<p:tagLst xmlns:p="http://schemas.openxmlformats.org/presentationml/2006/main">
  <p:tag name="KSO_WM_BEAUTIFY_FLAG" val=""/>
</p:tagLst>
</file>

<file path=ppt/tags/tag22.xml><?xml version="1.0" encoding="utf-8"?>
<p:tagLst xmlns:p="http://schemas.openxmlformats.org/presentationml/2006/main">
  <p:tag name="KSO_WM_BEAUTIFY_FLAG" val=""/>
</p:tagLst>
</file>

<file path=ppt/tags/tag23.xml><?xml version="1.0" encoding="utf-8"?>
<p:tagLst xmlns:p="http://schemas.openxmlformats.org/presentationml/2006/main">
  <p:tag name="KSO_WM_BEAUTIFY_FLAG" val=""/>
</p:tagLst>
</file>

<file path=ppt/tags/tag24.xml><?xml version="1.0" encoding="utf-8"?>
<p:tagLst xmlns:p="http://schemas.openxmlformats.org/presentationml/2006/main">
  <p:tag name="KSO_WM_BEAUTIFY_FLAG" val=""/>
</p:tagLst>
</file>

<file path=ppt/tags/tag25.xml><?xml version="1.0" encoding="utf-8"?>
<p:tagLst xmlns:p="http://schemas.openxmlformats.org/presentationml/2006/main">
  <p:tag name="KSO_WM_BEAUTIFY_FLAG" val=""/>
</p:tagLst>
</file>

<file path=ppt/tags/tag26.xml><?xml version="1.0" encoding="utf-8"?>
<p:tagLst xmlns:p="http://schemas.openxmlformats.org/presentationml/2006/main">
  <p:tag name="KSO_WM_BEAUTIFY_FLAG" val=""/>
</p:tagLst>
</file>

<file path=ppt/tags/tag27.xml><?xml version="1.0" encoding="utf-8"?>
<p:tagLst xmlns:p="http://schemas.openxmlformats.org/presentationml/2006/main">
  <p:tag name="KSO_WM_BEAUTIFY_FLAG" val=""/>
</p:tagLst>
</file>

<file path=ppt/tags/tag28.xml><?xml version="1.0" encoding="utf-8"?>
<p:tagLst xmlns:p="http://schemas.openxmlformats.org/presentationml/2006/main">
  <p:tag name="KSO_WM_BEAUTIFY_FLAG" val=""/>
</p:tagLst>
</file>

<file path=ppt/tags/tag29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30.xml><?xml version="1.0" encoding="utf-8"?>
<p:tagLst xmlns:p="http://schemas.openxmlformats.org/presentationml/2006/main">
  <p:tag name="KSO_WM_BEAUTIFY_FLAG" val=""/>
</p:tagLst>
</file>

<file path=ppt/tags/tag31.xml><?xml version="1.0" encoding="utf-8"?>
<p:tagLst xmlns:p="http://schemas.openxmlformats.org/presentationml/2006/main">
  <p:tag name="KSO_WM_BEAUTIFY_FLAG" val=""/>
</p:tagLst>
</file>

<file path=ppt/tags/tag32.xml><?xml version="1.0" encoding="utf-8"?>
<p:tagLst xmlns:p="http://schemas.openxmlformats.org/presentationml/2006/main">
  <p:tag name="KSO_WM_BEAUTIFY_FLAG" val=""/>
</p:tagLst>
</file>

<file path=ppt/tags/tag33.xml><?xml version="1.0" encoding="utf-8"?>
<p:tagLst xmlns:p="http://schemas.openxmlformats.org/presentationml/2006/main">
  <p:tag name="KSO_WM_BEAUTIFY_FLAG" val=""/>
</p:tagLst>
</file>

<file path=ppt/tags/tag34.xml><?xml version="1.0" encoding="utf-8"?>
<p:tagLst xmlns:p="http://schemas.openxmlformats.org/presentationml/2006/main">
  <p:tag name="KSO_WM_BEAUTIFY_FLAG" val=""/>
</p:tagLst>
</file>

<file path=ppt/tags/tag35.xml><?xml version="1.0" encoding="utf-8"?>
<p:tagLst xmlns:p="http://schemas.openxmlformats.org/presentationml/2006/main">
  <p:tag name="KSO_WM_BEAUTIFY_FLAG" val=""/>
</p:tagLst>
</file>

<file path=ppt/tags/tag36.xml><?xml version="1.0" encoding="utf-8"?>
<p:tagLst xmlns:p="http://schemas.openxmlformats.org/presentationml/2006/main">
  <p:tag name="KSO_WM_BEAUTIFY_FLAG" val=""/>
</p:tagLst>
</file>

<file path=ppt/tags/tag37.xml><?xml version="1.0" encoding="utf-8"?>
<p:tagLst xmlns:p="http://schemas.openxmlformats.org/presentationml/2006/main">
  <p:tag name="KSO_WM_BEAUTIFY_FLAG" val=""/>
</p:tagLst>
</file>

<file path=ppt/tags/tag38.xml><?xml version="1.0" encoding="utf-8"?>
<p:tagLst xmlns:p="http://schemas.openxmlformats.org/presentationml/2006/main">
  <p:tag name="KSO_WM_BEAUTIFY_FLAG" val=""/>
</p:tagLst>
</file>

<file path=ppt/tags/tag39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40.xml><?xml version="1.0" encoding="utf-8"?>
<p:tagLst xmlns:p="http://schemas.openxmlformats.org/presentationml/2006/main">
  <p:tag name="KSO_WM_BEAUTIFY_FLAG" val=""/>
</p:tagLst>
</file>

<file path=ppt/tags/tag41.xml><?xml version="1.0" encoding="utf-8"?>
<p:tagLst xmlns:p="http://schemas.openxmlformats.org/presentationml/2006/main">
  <p:tag name="KSO_WM_BEAUTIFY_FLAG" val=""/>
</p:tagLst>
</file>

<file path=ppt/tags/tag42.xml><?xml version="1.0" encoding="utf-8"?>
<p:tagLst xmlns:p="http://schemas.openxmlformats.org/presentationml/2006/main">
  <p:tag name="KSO_WM_BEAUTIFY_FLAG" val=""/>
</p:tagLst>
</file>

<file path=ppt/tags/tag43.xml><?xml version="1.0" encoding="utf-8"?>
<p:tagLst xmlns:p="http://schemas.openxmlformats.org/presentationml/2006/main">
  <p:tag name="KSO_WM_BEAUTIFY_FLAG" val=""/>
</p:tagLst>
</file>

<file path=ppt/tags/tag44.xml><?xml version="1.0" encoding="utf-8"?>
<p:tagLst xmlns:p="http://schemas.openxmlformats.org/presentationml/2006/main">
  <p:tag name="KSO_WM_BEAUTIFY_FLAG" val=""/>
</p:tagLst>
</file>

<file path=ppt/tags/tag45.xml><?xml version="1.0" encoding="utf-8"?>
<p:tagLst xmlns:p="http://schemas.openxmlformats.org/presentationml/2006/main">
  <p:tag name="KSO_WM_BEAUTIFY_FLAG" val=""/>
</p:tagLst>
</file>

<file path=ppt/tags/tag46.xml><?xml version="1.0" encoding="utf-8"?>
<p:tagLst xmlns:p="http://schemas.openxmlformats.org/presentationml/2006/main">
  <p:tag name="KSO_WM_BEAUTIFY_FLAG" val=""/>
</p:tagLst>
</file>

<file path=ppt/tags/tag47.xml><?xml version="1.0" encoding="utf-8"?>
<p:tagLst xmlns:p="http://schemas.openxmlformats.org/presentationml/2006/main">
  <p:tag name="KSO_WM_BEAUTIFY_FLAG" val=""/>
</p:tagLst>
</file>

<file path=ppt/tags/tag48.xml><?xml version="1.0" encoding="utf-8"?>
<p:tagLst xmlns:p="http://schemas.openxmlformats.org/presentationml/2006/main">
  <p:tag name="KSO_WM_BEAUTIFY_FLAG" val=""/>
</p:tagLst>
</file>

<file path=ppt/tags/tag49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TEMPLATE_THUMBS_INDEX" val="1、4、7、9、12、16、21、24、25、26、27、30、35、39、42、43"/>
  <p:tag name="KSO_WM_SLIDE_ID" val="custom20204411_1"/>
  <p:tag name="KSO_WM_TEMPLATE_SUBCATEGORY" val="0"/>
  <p:tag name="KSO_WM_TEMPLATE_MASTER_TYPE" val="1"/>
  <p:tag name="KSO_WM_TEMPLATE_COLOR_TYPE" val="1"/>
  <p:tag name="KSO_WM_SLIDE_TYPE" val="title"/>
  <p:tag name="KSO_WM_SLIDE_SUBTYPE" val="pureTxt"/>
  <p:tag name="KSO_WM_SLIDE_ITEM_CNT" val="0"/>
  <p:tag name="KSO_WM_SLIDE_INDEX" val="1"/>
  <p:tag name="KSO_WM_TEMPLATE_MASTER_THUMB_INDEX" val="12"/>
  <p:tag name="KSO_WM_TAG_VERSION" val="1.0"/>
  <p:tag name="KSO_WM_BEAUTIFY_FLAG" val="#wm#"/>
  <p:tag name="KSO_WM_TEMPLATE_CATEGORY" val="custom"/>
  <p:tag name="KSO_WM_TEMPLATE_INDEX" val="20204411"/>
  <p:tag name="KSO_WM_SLIDE_LAYOUT" val="a_b"/>
  <p:tag name="KSO_WM_SLIDE_LAYOUT_CNT" val="1_3"/>
</p:tagLst>
</file>

<file path=ppt/tags/tag50.xml><?xml version="1.0" encoding="utf-8"?>
<p:tagLst xmlns:p="http://schemas.openxmlformats.org/presentationml/2006/main">
  <p:tag name="KSO_WM_BEAUTIFY_FLAG" val=""/>
</p:tagLst>
</file>

<file path=ppt/tags/tag51.xml><?xml version="1.0" encoding="utf-8"?>
<p:tagLst xmlns:p="http://schemas.openxmlformats.org/presentationml/2006/main">
  <p:tag name="KSO_WM_BEAUTIFY_FLAG" val=""/>
</p:tagLst>
</file>

<file path=ppt/tags/tag52.xml><?xml version="1.0" encoding="utf-8"?>
<p:tagLst xmlns:p="http://schemas.openxmlformats.org/presentationml/2006/main">
  <p:tag name="KSO_WM_BEAUTIFY_FLAG" val=""/>
</p:tagLst>
</file>

<file path=ppt/tags/tag53.xml><?xml version="1.0" encoding="utf-8"?>
<p:tagLst xmlns:p="http://schemas.openxmlformats.org/presentationml/2006/main">
  <p:tag name="KSO_WM_BEAUTIFY_FLAG" val=""/>
</p:tagLst>
</file>

<file path=ppt/tags/tag54.xml><?xml version="1.0" encoding="utf-8"?>
<p:tagLst xmlns:p="http://schemas.openxmlformats.org/presentationml/2006/main">
  <p:tag name="KSO_WM_BEAUTIFY_FLAG" val=""/>
</p:tagLst>
</file>

<file path=ppt/tags/tag55.xml><?xml version="1.0" encoding="utf-8"?>
<p:tagLst xmlns:p="http://schemas.openxmlformats.org/presentationml/2006/main">
  <p:tag name="KSO_WM_BEAUTIFY_FLAG" val=""/>
</p:tagLst>
</file>

<file path=ppt/tags/tag56.xml><?xml version="1.0" encoding="utf-8"?>
<p:tagLst xmlns:p="http://schemas.openxmlformats.org/presentationml/2006/main">
  <p:tag name="KSO_WM_BEAUTIFY_FLAG" val=""/>
</p:tagLst>
</file>

<file path=ppt/tags/tag57.xml><?xml version="1.0" encoding="utf-8"?>
<p:tagLst xmlns:p="http://schemas.openxmlformats.org/presentationml/2006/main">
  <p:tag name="KSO_WM_BEAUTIFY_FLAG" val=""/>
</p:tagLst>
</file>

<file path=ppt/tags/tag58.xml><?xml version="1.0" encoding="utf-8"?>
<p:tagLst xmlns:p="http://schemas.openxmlformats.org/presentationml/2006/main">
  <p:tag name="KSO_WM_BEAUTIFY_FLAG" val=""/>
</p:tagLst>
</file>

<file path=ppt/tags/tag59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60.xml><?xml version="1.0" encoding="utf-8"?>
<p:tagLst xmlns:p="http://schemas.openxmlformats.org/presentationml/2006/main">
  <p:tag name="KSO_WM_BEAUTIFY_FLAG" val=""/>
</p:tagLst>
</file>

<file path=ppt/tags/tag61.xml><?xml version="1.0" encoding="utf-8"?>
<p:tagLst xmlns:p="http://schemas.openxmlformats.org/presentationml/2006/main">
  <p:tag name="KSO_WM_BEAUTIFY_FLAG" val=""/>
</p:tagLst>
</file>

<file path=ppt/tags/tag62.xml><?xml version="1.0" encoding="utf-8"?>
<p:tagLst xmlns:p="http://schemas.openxmlformats.org/presentationml/2006/main">
  <p:tag name="KSO_WM_BEAUTIFY_FLAG" val=""/>
</p:tagLst>
</file>

<file path=ppt/tags/tag63.xml><?xml version="1.0" encoding="utf-8"?>
<p:tagLst xmlns:p="http://schemas.openxmlformats.org/presentationml/2006/main">
  <p:tag name="KSO_WM_BEAUTIFY_FLAG" val=""/>
</p:tagLst>
</file>

<file path=ppt/tags/tag64.xml><?xml version="1.0" encoding="utf-8"?>
<p:tagLst xmlns:p="http://schemas.openxmlformats.org/presentationml/2006/main">
  <p:tag name="KSO_WM_BEAUTIFY_FLAG" val=""/>
</p:tagLst>
</file>

<file path=ppt/tags/tag65.xml><?xml version="1.0" encoding="utf-8"?>
<p:tagLst xmlns:p="http://schemas.openxmlformats.org/presentationml/2006/main">
  <p:tag name="KSO_WM_BEAUTIFY_FLAG" val=""/>
</p:tagLst>
</file>

<file path=ppt/tags/tag66.xml><?xml version="1.0" encoding="utf-8"?>
<p:tagLst xmlns:p="http://schemas.openxmlformats.org/presentationml/2006/main">
  <p:tag name="KSO_WM_BEAUTIFY_FLAG" val=""/>
</p:tagLst>
</file>

<file path=ppt/tags/tag67.xml><?xml version="1.0" encoding="utf-8"?>
<p:tagLst xmlns:p="http://schemas.openxmlformats.org/presentationml/2006/main">
  <p:tag name="KSO_WM_BEAUTIFY_FLAG" val=""/>
</p:tagLst>
</file>

<file path=ppt/tags/tag68.xml><?xml version="1.0" encoding="utf-8"?>
<p:tagLst xmlns:p="http://schemas.openxmlformats.org/presentationml/2006/main">
  <p:tag name="KSO_WM_BEAUTIFY_FLAG" val=""/>
</p:tagLst>
</file>

<file path=ppt/tags/tag69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70.xml><?xml version="1.0" encoding="utf-8"?>
<p:tagLst xmlns:p="http://schemas.openxmlformats.org/presentationml/2006/main">
  <p:tag name="KSO_WM_BEAUTIFY_FLAG" val=""/>
</p:tagLst>
</file>

<file path=ppt/tags/tag71.xml><?xml version="1.0" encoding="utf-8"?>
<p:tagLst xmlns:p="http://schemas.openxmlformats.org/presentationml/2006/main">
  <p:tag name="KSO_WM_BEAUTIFY_FLAG" val=""/>
</p:tagLst>
</file>

<file path=ppt/tags/tag72.xml><?xml version="1.0" encoding="utf-8"?>
<p:tagLst xmlns:p="http://schemas.openxmlformats.org/presentationml/2006/main">
  <p:tag name="KSO_WM_BEAUTIFY_FLAG" val=""/>
</p:tagLst>
</file>

<file path=ppt/tags/tag73.xml><?xml version="1.0" encoding="utf-8"?>
<p:tagLst xmlns:p="http://schemas.openxmlformats.org/presentationml/2006/main">
  <p:tag name="KSO_WM_BEAUTIFY_FLAG" val=""/>
</p:tagLst>
</file>

<file path=ppt/tags/tag74.xml><?xml version="1.0" encoding="utf-8"?>
<p:tagLst xmlns:p="http://schemas.openxmlformats.org/presentationml/2006/main">
  <p:tag name="KSO_WM_BEAUTIFY_FLAG" val=""/>
</p:tagLst>
</file>

<file path=ppt/tags/tag75.xml><?xml version="1.0" encoding="utf-8"?>
<p:tagLst xmlns:p="http://schemas.openxmlformats.org/presentationml/2006/main">
  <p:tag name="KSO_WM_BEAUTIFY_FLAG" val=""/>
</p:tagLst>
</file>

<file path=ppt/tags/tag76.xml><?xml version="1.0" encoding="utf-8"?>
<p:tagLst xmlns:p="http://schemas.openxmlformats.org/presentationml/2006/main">
  <p:tag name="KSO_WM_BEAUTIFY_FLAG" val=""/>
</p:tagLst>
</file>

<file path=ppt/tags/tag77.xml><?xml version="1.0" encoding="utf-8"?>
<p:tagLst xmlns:p="http://schemas.openxmlformats.org/presentationml/2006/main">
  <p:tag name="KSO_WM_BEAUTIFY_FLAG" val=""/>
</p:tagLst>
</file>

<file path=ppt/tags/tag78.xml><?xml version="1.0" encoding="utf-8"?>
<p:tagLst xmlns:p="http://schemas.openxmlformats.org/presentationml/2006/main">
  <p:tag name="KSO_WM_BEAUTIFY_FLAG" val=""/>
</p:tagLst>
</file>

<file path=ppt/tags/tag79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80.xml><?xml version="1.0" encoding="utf-8"?>
<p:tagLst xmlns:p="http://schemas.openxmlformats.org/presentationml/2006/main">
  <p:tag name="KSO_WM_BEAUTIFY_FLAG" val=""/>
</p:tagLst>
</file>

<file path=ppt/tags/tag81.xml><?xml version="1.0" encoding="utf-8"?>
<p:tagLst xmlns:p="http://schemas.openxmlformats.org/presentationml/2006/main">
  <p:tag name="KSO_WM_BEAUTIFY_FLAG" val=""/>
</p:tagLst>
</file>

<file path=ppt/tags/tag82.xml><?xml version="1.0" encoding="utf-8"?>
<p:tagLst xmlns:p="http://schemas.openxmlformats.org/presentationml/2006/main">
  <p:tag name="KSO_WM_BEAUTIFY_FLAG" val=""/>
</p:tagLst>
</file>

<file path=ppt/tags/tag83.xml><?xml version="1.0" encoding="utf-8"?>
<p:tagLst xmlns:p="http://schemas.openxmlformats.org/presentationml/2006/main">
  <p:tag name="KSO_WM_BEAUTIFY_FLAG" val=""/>
</p:tagLst>
</file>

<file path=ppt/tags/tag84.xml><?xml version="1.0" encoding="utf-8"?>
<p:tagLst xmlns:p="http://schemas.openxmlformats.org/presentationml/2006/main">
  <p:tag name="KSO_WM_BEAUTIFY_FLAG" val=""/>
</p:tagLst>
</file>

<file path=ppt/tags/tag85.xml><?xml version="1.0" encoding="utf-8"?>
<p:tagLst xmlns:p="http://schemas.openxmlformats.org/presentationml/2006/main">
  <p:tag name="KSO_WM_BEAUTIFY_FLAG" val=""/>
</p:tagLst>
</file>

<file path=ppt/tags/tag86.xml><?xml version="1.0" encoding="utf-8"?>
<p:tagLst xmlns:p="http://schemas.openxmlformats.org/presentationml/2006/main">
  <p:tag name="KSO_WM_BEAUTIFY_FLAG" val=""/>
</p:tagLst>
</file>

<file path=ppt/tags/tag87.xml><?xml version="1.0" encoding="utf-8"?>
<p:tagLst xmlns:p="http://schemas.openxmlformats.org/presentationml/2006/main">
  <p:tag name="KSO_WM_BEAUTIFY_FLAG" val=""/>
</p:tagLst>
</file>

<file path=ppt/tags/tag88.xml><?xml version="1.0" encoding="utf-8"?>
<p:tagLst xmlns:p="http://schemas.openxmlformats.org/presentationml/2006/main">
  <p:tag name="KSO_WM_BEAUTIFY_FLAG" val=""/>
</p:tagLst>
</file>

<file path=ppt/tags/tag89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ags/tag90.xml><?xml version="1.0" encoding="utf-8"?>
<p:tagLst xmlns:p="http://schemas.openxmlformats.org/presentationml/2006/main">
  <p:tag name="KSO_WM_BEAUTIFY_FLAG" val=""/>
</p:tagLst>
</file>

<file path=ppt/tags/tag91.xml><?xml version="1.0" encoding="utf-8"?>
<p:tagLst xmlns:p="http://schemas.openxmlformats.org/presentationml/2006/main">
  <p:tag name="KSO_WM_BEAUTIFY_FLAG" val=""/>
</p:tagLst>
</file>

<file path=ppt/tags/tag92.xml><?xml version="1.0" encoding="utf-8"?>
<p:tagLst xmlns:p="http://schemas.openxmlformats.org/presentationml/2006/main">
  <p:tag name="KSO_WM_BEAUTIFY_FLAG" val=""/>
</p:tagLst>
</file>

<file path=ppt/tags/tag93.xml><?xml version="1.0" encoding="utf-8"?>
<p:tagLst xmlns:p="http://schemas.openxmlformats.org/presentationml/2006/main">
  <p:tag name="KSO_WM_BEAUTIFY_FLAG" val=""/>
</p:tagLst>
</file>

<file path=ppt/tags/tag94.xml><?xml version="1.0" encoding="utf-8"?>
<p:tagLst xmlns:p="http://schemas.openxmlformats.org/presentationml/2006/main">
  <p:tag name="KSO_WM_BEAUTIFY_FLAG" val=""/>
</p:tagLst>
</file>

<file path=ppt/tags/tag95.xml><?xml version="1.0" encoding="utf-8"?>
<p:tagLst xmlns:p="http://schemas.openxmlformats.org/presentationml/2006/main">
  <p:tag name="KSO_WM_BEAUTIFY_FLAG" val=""/>
</p:tagLst>
</file>

<file path=ppt/tags/tag96.xml><?xml version="1.0" encoding="utf-8"?>
<p:tagLst xmlns:p="http://schemas.openxmlformats.org/presentationml/2006/main">
  <p:tag name="KSO_WM_BEAUTIFY_FLAG" val=""/>
</p:tagLst>
</file>

<file path=ppt/tags/tag97.xml><?xml version="1.0" encoding="utf-8"?>
<p:tagLst xmlns:p="http://schemas.openxmlformats.org/presentationml/2006/main">
  <p:tag name="KSO_WM_BEAUTIFY_FLAG" val=""/>
</p:tagLst>
</file>

<file path=ppt/tags/tag98.xml><?xml version="1.0" encoding="utf-8"?>
<p:tagLst xmlns:p="http://schemas.openxmlformats.org/presentationml/2006/main">
  <p:tag name="KSO_WM_BEAUTIFY_FLAG" val=""/>
</p:tagLst>
</file>

<file path=ppt/tags/tag9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WPS">
  <a:themeElements>
    <a:clrScheme name="WPS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4874CB"/>
      </a:accent1>
      <a:accent2>
        <a:srgbClr val="E6724B"/>
      </a:accent2>
      <a:accent3>
        <a:srgbClr val="EFBB1F"/>
      </a:accent3>
      <a:accent4>
        <a:srgbClr val="75BD42"/>
      </a:accent4>
      <a:accent5>
        <a:srgbClr val="30C0B4"/>
      </a:accent5>
      <a:accent6>
        <a:srgbClr val="E05269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3170</Words>
  <Application>WPS 演示</Application>
  <PresentationFormat>宽屏</PresentationFormat>
  <Paragraphs>164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Arial</vt:lpstr>
      <vt:lpstr>宋体</vt:lpstr>
      <vt:lpstr>Wingdings</vt:lpstr>
      <vt:lpstr>微软雅黑</vt:lpstr>
      <vt:lpstr>华文行楷</vt:lpstr>
      <vt:lpstr>Calibri</vt:lpstr>
      <vt:lpstr>Arial Unicode MS</vt:lpstr>
      <vt:lpstr>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DELL</dc:creator>
  <cp:lastModifiedBy>WPS_1695177536</cp:lastModifiedBy>
  <cp:revision>60</cp:revision>
  <dcterms:created xsi:type="dcterms:W3CDTF">2023-09-22T08:13:00Z</dcterms:created>
  <dcterms:modified xsi:type="dcterms:W3CDTF">2023-12-21T01:54:48Z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393065A5ECA44A4485A9B34F0E1350ED_13</vt:lpwstr>
  </property>
  <property fmtid="{D5CDD505-2E9C-101B-9397-08002B2CF9AE}" pid="3" name="KSOProductBuildVer">
    <vt:lpwstr>2052-12.1.0.15990</vt:lpwstr>
  </property>
</Properties>
</file>