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62" r:id="rId3"/>
    <p:sldId id="363" r:id="rId5"/>
    <p:sldId id="347" r:id="rId6"/>
    <p:sldId id="384" r:id="rId7"/>
    <p:sldId id="385" r:id="rId8"/>
    <p:sldId id="386" r:id="rId9"/>
    <p:sldId id="387" r:id="rId10"/>
    <p:sldId id="388" r:id="rId11"/>
    <p:sldId id="389" r:id="rId12"/>
    <p:sldId id="390" r:id="rId13"/>
    <p:sldId id="391" r:id="rId14"/>
    <p:sldId id="392" r:id="rId15"/>
    <p:sldId id="393" r:id="rId16"/>
    <p:sldId id="394" r:id="rId17"/>
    <p:sldId id="395" r:id="rId18"/>
  </p:sldIdLst>
  <p:sldSz cx="12192000" cy="6858000"/>
  <p:notesSz cx="6858000" cy="9144000"/>
  <p:custDataLst>
    <p:tags r:id="rId22"/>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364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2" Type="http://schemas.openxmlformats.org/officeDocument/2006/relationships/tags" Target="tags/tag114.xml"/><Relationship Id="rId21" Type="http://schemas.openxmlformats.org/officeDocument/2006/relationships/tableStyles" Target="tableStyles.xml"/><Relationship Id="rId20" Type="http://schemas.openxmlformats.org/officeDocument/2006/relationships/viewProps" Target="viewProps.xml"/><Relationship Id="rId2" Type="http://schemas.openxmlformats.org/officeDocument/2006/relationships/theme" Target="theme/theme1.xml"/><Relationship Id="rId19" Type="http://schemas.openxmlformats.org/officeDocument/2006/relationships/presProps" Target="presProps.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849F42C-2DAE-424C-A4B8-3140182C3E9F}"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9" Type="http://schemas.openxmlformats.org/officeDocument/2006/relationships/notesSlide" Target="../notesSlides/notesSlide1.xml"/><Relationship Id="rId8" Type="http://schemas.openxmlformats.org/officeDocument/2006/relationships/slideLayout" Target="../slideLayouts/slideLayout1.xml"/><Relationship Id="rId7" Type="http://schemas.openxmlformats.org/officeDocument/2006/relationships/tags" Target="../tags/tag5.xml"/><Relationship Id="rId6" Type="http://schemas.openxmlformats.org/officeDocument/2006/relationships/image" Target="../media/image2.png"/><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9" Type="http://schemas.openxmlformats.org/officeDocument/2006/relationships/image" Target="../media/image9.png"/><Relationship Id="rId8" Type="http://schemas.openxmlformats.org/officeDocument/2006/relationships/tags" Target="../tags/tag73.xml"/><Relationship Id="rId7" Type="http://schemas.openxmlformats.org/officeDocument/2006/relationships/tags" Target="../tags/tag72.xml"/><Relationship Id="rId6" Type="http://schemas.openxmlformats.org/officeDocument/2006/relationships/tags" Target="../tags/tag71.xml"/><Relationship Id="rId5" Type="http://schemas.openxmlformats.org/officeDocument/2006/relationships/image" Target="../media/image2.png"/><Relationship Id="rId4" Type="http://schemas.openxmlformats.org/officeDocument/2006/relationships/tags" Target="../tags/tag70.xml"/><Relationship Id="rId3" Type="http://schemas.openxmlformats.org/officeDocument/2006/relationships/tags" Target="../tags/tag69.xml"/><Relationship Id="rId2" Type="http://schemas.openxmlformats.org/officeDocument/2006/relationships/tags" Target="../tags/tag68.xml"/><Relationship Id="rId10" Type="http://schemas.openxmlformats.org/officeDocument/2006/relationships/slideLayout" Target="../slideLayouts/slideLayout1.xml"/><Relationship Id="rId1" Type="http://schemas.openxmlformats.org/officeDocument/2006/relationships/tags" Target="../tags/tag67.xml"/></Relationships>
</file>

<file path=ppt/slides/_rels/slide11.xml.rels><?xml version="1.0" encoding="UTF-8" standalone="yes"?>
<Relationships xmlns="http://schemas.openxmlformats.org/package/2006/relationships"><Relationship Id="rId9" Type="http://schemas.openxmlformats.org/officeDocument/2006/relationships/tags" Target="../tags/tag81.xml"/><Relationship Id="rId8" Type="http://schemas.openxmlformats.org/officeDocument/2006/relationships/tags" Target="../tags/tag80.xml"/><Relationship Id="rId7" Type="http://schemas.openxmlformats.org/officeDocument/2006/relationships/tags" Target="../tags/tag79.xml"/><Relationship Id="rId6" Type="http://schemas.openxmlformats.org/officeDocument/2006/relationships/tags" Target="../tags/tag78.xml"/><Relationship Id="rId5" Type="http://schemas.openxmlformats.org/officeDocument/2006/relationships/image" Target="../media/image2.png"/><Relationship Id="rId4" Type="http://schemas.openxmlformats.org/officeDocument/2006/relationships/tags" Target="../tags/tag77.xml"/><Relationship Id="rId3" Type="http://schemas.openxmlformats.org/officeDocument/2006/relationships/tags" Target="../tags/tag76.xml"/><Relationship Id="rId2" Type="http://schemas.openxmlformats.org/officeDocument/2006/relationships/tags" Target="../tags/tag75.xml"/><Relationship Id="rId10" Type="http://schemas.openxmlformats.org/officeDocument/2006/relationships/slideLayout" Target="../slideLayouts/slideLayout1.xml"/><Relationship Id="rId1" Type="http://schemas.openxmlformats.org/officeDocument/2006/relationships/tags" Target="../tags/tag74.xml"/></Relationships>
</file>

<file path=ppt/slides/_rels/slide12.xml.rels><?xml version="1.0" encoding="UTF-8" standalone="yes"?>
<Relationships xmlns="http://schemas.openxmlformats.org/package/2006/relationships"><Relationship Id="rId9" Type="http://schemas.openxmlformats.org/officeDocument/2006/relationships/image" Target="../media/image10.png"/><Relationship Id="rId8" Type="http://schemas.openxmlformats.org/officeDocument/2006/relationships/tags" Target="../tags/tag88.xml"/><Relationship Id="rId7" Type="http://schemas.openxmlformats.org/officeDocument/2006/relationships/tags" Target="../tags/tag87.xml"/><Relationship Id="rId6" Type="http://schemas.openxmlformats.org/officeDocument/2006/relationships/tags" Target="../tags/tag86.xml"/><Relationship Id="rId5" Type="http://schemas.openxmlformats.org/officeDocument/2006/relationships/image" Target="../media/image2.png"/><Relationship Id="rId4" Type="http://schemas.openxmlformats.org/officeDocument/2006/relationships/tags" Target="../tags/tag85.xml"/><Relationship Id="rId3" Type="http://schemas.openxmlformats.org/officeDocument/2006/relationships/tags" Target="../tags/tag84.xml"/><Relationship Id="rId2" Type="http://schemas.openxmlformats.org/officeDocument/2006/relationships/tags" Target="../tags/tag83.xml"/><Relationship Id="rId10" Type="http://schemas.openxmlformats.org/officeDocument/2006/relationships/slideLayout" Target="../slideLayouts/slideLayout1.xml"/><Relationship Id="rId1" Type="http://schemas.openxmlformats.org/officeDocument/2006/relationships/tags" Target="../tags/tag82.xml"/></Relationships>
</file>

<file path=ppt/slides/_rels/slide13.xml.rels><?xml version="1.0" encoding="UTF-8" standalone="yes"?>
<Relationships xmlns="http://schemas.openxmlformats.org/package/2006/relationships"><Relationship Id="rId9" Type="http://schemas.openxmlformats.org/officeDocument/2006/relationships/image" Target="../media/image11.png"/><Relationship Id="rId8" Type="http://schemas.openxmlformats.org/officeDocument/2006/relationships/tags" Target="../tags/tag95.xml"/><Relationship Id="rId7" Type="http://schemas.openxmlformats.org/officeDocument/2006/relationships/tags" Target="../tags/tag94.xml"/><Relationship Id="rId6" Type="http://schemas.openxmlformats.org/officeDocument/2006/relationships/tags" Target="../tags/tag93.xml"/><Relationship Id="rId5" Type="http://schemas.openxmlformats.org/officeDocument/2006/relationships/image" Target="../media/image2.png"/><Relationship Id="rId4" Type="http://schemas.openxmlformats.org/officeDocument/2006/relationships/tags" Target="../tags/tag92.xml"/><Relationship Id="rId3" Type="http://schemas.openxmlformats.org/officeDocument/2006/relationships/tags" Target="../tags/tag91.xml"/><Relationship Id="rId2" Type="http://schemas.openxmlformats.org/officeDocument/2006/relationships/tags" Target="../tags/tag90.xml"/><Relationship Id="rId10" Type="http://schemas.openxmlformats.org/officeDocument/2006/relationships/slideLayout" Target="../slideLayouts/slideLayout1.xml"/><Relationship Id="rId1" Type="http://schemas.openxmlformats.org/officeDocument/2006/relationships/tags" Target="../tags/tag89.xml"/></Relationships>
</file>

<file path=ppt/slides/_rels/slide14.xml.rels><?xml version="1.0" encoding="UTF-8" standalone="yes"?>
<Relationships xmlns="http://schemas.openxmlformats.org/package/2006/relationships"><Relationship Id="rId9" Type="http://schemas.openxmlformats.org/officeDocument/2006/relationships/slideLayout" Target="../slideLayouts/slideLayout1.xml"/><Relationship Id="rId8" Type="http://schemas.openxmlformats.org/officeDocument/2006/relationships/tags" Target="../tags/tag102.xml"/><Relationship Id="rId7" Type="http://schemas.openxmlformats.org/officeDocument/2006/relationships/tags" Target="../tags/tag101.xml"/><Relationship Id="rId6" Type="http://schemas.openxmlformats.org/officeDocument/2006/relationships/tags" Target="../tags/tag100.xml"/><Relationship Id="rId5" Type="http://schemas.openxmlformats.org/officeDocument/2006/relationships/image" Target="../media/image2.png"/><Relationship Id="rId4" Type="http://schemas.openxmlformats.org/officeDocument/2006/relationships/tags" Target="../tags/tag99.xml"/><Relationship Id="rId3" Type="http://schemas.openxmlformats.org/officeDocument/2006/relationships/tags" Target="../tags/tag98.xml"/><Relationship Id="rId2" Type="http://schemas.openxmlformats.org/officeDocument/2006/relationships/tags" Target="../tags/tag97.xml"/><Relationship Id="rId1" Type="http://schemas.openxmlformats.org/officeDocument/2006/relationships/tags" Target="../tags/tag96.xml"/></Relationships>
</file>

<file path=ppt/slides/_rels/slide15.xml.rels><?xml version="1.0" encoding="UTF-8" standalone="yes"?>
<Relationships xmlns="http://schemas.openxmlformats.org/package/2006/relationships"><Relationship Id="rId9" Type="http://schemas.openxmlformats.org/officeDocument/2006/relationships/tags" Target="../tags/tag110.xml"/><Relationship Id="rId8" Type="http://schemas.openxmlformats.org/officeDocument/2006/relationships/tags" Target="../tags/tag109.xml"/><Relationship Id="rId7" Type="http://schemas.openxmlformats.org/officeDocument/2006/relationships/tags" Target="../tags/tag108.xml"/><Relationship Id="rId6" Type="http://schemas.openxmlformats.org/officeDocument/2006/relationships/image" Target="../media/image2.png"/><Relationship Id="rId5" Type="http://schemas.openxmlformats.org/officeDocument/2006/relationships/tags" Target="../tags/tag107.xml"/><Relationship Id="rId4" Type="http://schemas.openxmlformats.org/officeDocument/2006/relationships/tags" Target="../tags/tag106.xml"/><Relationship Id="rId3" Type="http://schemas.openxmlformats.org/officeDocument/2006/relationships/tags" Target="../tags/tag105.xml"/><Relationship Id="rId2" Type="http://schemas.openxmlformats.org/officeDocument/2006/relationships/tags" Target="../tags/tag104.xml"/><Relationship Id="rId14" Type="http://schemas.openxmlformats.org/officeDocument/2006/relationships/slideLayout" Target="../slideLayouts/slideLayout1.xml"/><Relationship Id="rId13" Type="http://schemas.openxmlformats.org/officeDocument/2006/relationships/tags" Target="../tags/tag113.xml"/><Relationship Id="rId12" Type="http://schemas.openxmlformats.org/officeDocument/2006/relationships/tags" Target="../tags/tag112.xml"/><Relationship Id="rId11" Type="http://schemas.openxmlformats.org/officeDocument/2006/relationships/tags" Target="../tags/tag111.xml"/><Relationship Id="rId10" Type="http://schemas.openxmlformats.org/officeDocument/2006/relationships/image" Target="../media/image12.png"/><Relationship Id="rId1" Type="http://schemas.openxmlformats.org/officeDocument/2006/relationships/tags" Target="../tags/tag103.xml"/></Relationships>
</file>

<file path=ppt/slides/_rels/slide2.xml.rels><?xml version="1.0" encoding="UTF-8" standalone="yes"?>
<Relationships xmlns="http://schemas.openxmlformats.org/package/2006/relationships"><Relationship Id="rId9" Type="http://schemas.openxmlformats.org/officeDocument/2006/relationships/tags" Target="../tags/tag13.xml"/><Relationship Id="rId8" Type="http://schemas.openxmlformats.org/officeDocument/2006/relationships/tags" Target="../tags/tag12.xml"/><Relationship Id="rId7" Type="http://schemas.openxmlformats.org/officeDocument/2006/relationships/tags" Target="../tags/tag11.xml"/><Relationship Id="rId6" Type="http://schemas.openxmlformats.org/officeDocument/2006/relationships/tags" Target="../tags/tag10.xml"/><Relationship Id="rId5" Type="http://schemas.openxmlformats.org/officeDocument/2006/relationships/image" Target="../media/image2.png"/><Relationship Id="rId4" Type="http://schemas.openxmlformats.org/officeDocument/2006/relationships/tags" Target="../tags/tag9.xml"/><Relationship Id="rId3" Type="http://schemas.openxmlformats.org/officeDocument/2006/relationships/tags" Target="../tags/tag8.xml"/><Relationship Id="rId2" Type="http://schemas.openxmlformats.org/officeDocument/2006/relationships/tags" Target="../tags/tag7.xml"/><Relationship Id="rId11" Type="http://schemas.openxmlformats.org/officeDocument/2006/relationships/slideLayout" Target="../slideLayouts/slideLayout1.xml"/><Relationship Id="rId10" Type="http://schemas.openxmlformats.org/officeDocument/2006/relationships/tags" Target="../tags/tag14.xml"/><Relationship Id="rId1" Type="http://schemas.openxmlformats.org/officeDocument/2006/relationships/tags" Target="../tags/tag6.xml"/></Relationships>
</file>

<file path=ppt/slides/_rels/slide3.xml.rels><?xml version="1.0" encoding="UTF-8" standalone="yes"?>
<Relationships xmlns="http://schemas.openxmlformats.org/package/2006/relationships"><Relationship Id="rId9" Type="http://schemas.openxmlformats.org/officeDocument/2006/relationships/tags" Target="../tags/tag22.xml"/><Relationship Id="rId8" Type="http://schemas.openxmlformats.org/officeDocument/2006/relationships/tags" Target="../tags/tag21.xml"/><Relationship Id="rId7" Type="http://schemas.openxmlformats.org/officeDocument/2006/relationships/tags" Target="../tags/tag20.xml"/><Relationship Id="rId6" Type="http://schemas.openxmlformats.org/officeDocument/2006/relationships/tags" Target="../tags/tag19.xml"/><Relationship Id="rId5" Type="http://schemas.openxmlformats.org/officeDocument/2006/relationships/image" Target="../media/image2.png"/><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2" Type="http://schemas.openxmlformats.org/officeDocument/2006/relationships/slideLayout" Target="../slideLayouts/slideLayout1.xml"/><Relationship Id="rId11" Type="http://schemas.openxmlformats.org/officeDocument/2006/relationships/image" Target="../media/image3.png"/><Relationship Id="rId10" Type="http://schemas.openxmlformats.org/officeDocument/2006/relationships/tags" Target="../tags/tag23.xml"/><Relationship Id="rId1" Type="http://schemas.openxmlformats.org/officeDocument/2006/relationships/tags" Target="../tags/tag15.xml"/></Relationships>
</file>

<file path=ppt/slides/_rels/slide4.xml.rels><?xml version="1.0" encoding="UTF-8" standalone="yes"?>
<Relationships xmlns="http://schemas.openxmlformats.org/package/2006/relationships"><Relationship Id="rId8" Type="http://schemas.openxmlformats.org/officeDocument/2006/relationships/slideLayout" Target="../slideLayouts/slideLayout1.xml"/><Relationship Id="rId7" Type="http://schemas.openxmlformats.org/officeDocument/2006/relationships/tags" Target="../tags/tag29.xml"/><Relationship Id="rId6" Type="http://schemas.openxmlformats.org/officeDocument/2006/relationships/tags" Target="../tags/tag28.xml"/><Relationship Id="rId5" Type="http://schemas.openxmlformats.org/officeDocument/2006/relationships/image" Target="../media/image2.png"/><Relationship Id="rId4" Type="http://schemas.openxmlformats.org/officeDocument/2006/relationships/tags" Target="../tags/tag27.xml"/><Relationship Id="rId3" Type="http://schemas.openxmlformats.org/officeDocument/2006/relationships/tags" Target="../tags/tag26.xml"/><Relationship Id="rId2" Type="http://schemas.openxmlformats.org/officeDocument/2006/relationships/tags" Target="../tags/tag25.xml"/><Relationship Id="rId1" Type="http://schemas.openxmlformats.org/officeDocument/2006/relationships/tags" Target="../tags/tag24.xml"/></Relationships>
</file>

<file path=ppt/slides/_rels/slide5.xml.rels><?xml version="1.0" encoding="UTF-8" standalone="yes"?>
<Relationships xmlns="http://schemas.openxmlformats.org/package/2006/relationships"><Relationship Id="rId9" Type="http://schemas.openxmlformats.org/officeDocument/2006/relationships/image" Target="../media/image4.png"/><Relationship Id="rId8" Type="http://schemas.openxmlformats.org/officeDocument/2006/relationships/tags" Target="../tags/tag36.xml"/><Relationship Id="rId7" Type="http://schemas.openxmlformats.org/officeDocument/2006/relationships/tags" Target="../tags/tag35.xml"/><Relationship Id="rId6" Type="http://schemas.openxmlformats.org/officeDocument/2006/relationships/tags" Target="../tags/tag34.xml"/><Relationship Id="rId5" Type="http://schemas.openxmlformats.org/officeDocument/2006/relationships/image" Target="../media/image2.png"/><Relationship Id="rId4" Type="http://schemas.openxmlformats.org/officeDocument/2006/relationships/tags" Target="../tags/tag33.xml"/><Relationship Id="rId3" Type="http://schemas.openxmlformats.org/officeDocument/2006/relationships/tags" Target="../tags/tag32.xml"/><Relationship Id="rId2" Type="http://schemas.openxmlformats.org/officeDocument/2006/relationships/tags" Target="../tags/tag31.xml"/><Relationship Id="rId10" Type="http://schemas.openxmlformats.org/officeDocument/2006/relationships/slideLayout" Target="../slideLayouts/slideLayout1.xml"/><Relationship Id="rId1" Type="http://schemas.openxmlformats.org/officeDocument/2006/relationships/tags" Target="../tags/tag30.xml"/></Relationships>
</file>

<file path=ppt/slides/_rels/slide6.xml.rels><?xml version="1.0" encoding="UTF-8" standalone="yes"?>
<Relationships xmlns="http://schemas.openxmlformats.org/package/2006/relationships"><Relationship Id="rId9" Type="http://schemas.openxmlformats.org/officeDocument/2006/relationships/image" Target="../media/image5.png"/><Relationship Id="rId8" Type="http://schemas.openxmlformats.org/officeDocument/2006/relationships/tags" Target="../tags/tag43.xml"/><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image" Target="../media/image2.png"/><Relationship Id="rId4" Type="http://schemas.openxmlformats.org/officeDocument/2006/relationships/tags" Target="../tags/tag40.xml"/><Relationship Id="rId3" Type="http://schemas.openxmlformats.org/officeDocument/2006/relationships/tags" Target="../tags/tag39.xml"/><Relationship Id="rId2" Type="http://schemas.openxmlformats.org/officeDocument/2006/relationships/tags" Target="../tags/tag38.xml"/><Relationship Id="rId11" Type="http://schemas.openxmlformats.org/officeDocument/2006/relationships/slideLayout" Target="../slideLayouts/slideLayout1.xml"/><Relationship Id="rId10" Type="http://schemas.openxmlformats.org/officeDocument/2006/relationships/tags" Target="../tags/tag44.xml"/><Relationship Id="rId1" Type="http://schemas.openxmlformats.org/officeDocument/2006/relationships/tags" Target="../tags/tag37.xml"/></Relationships>
</file>

<file path=ppt/slides/_rels/slide7.xml.rels><?xml version="1.0" encoding="UTF-8" standalone="yes"?>
<Relationships xmlns="http://schemas.openxmlformats.org/package/2006/relationships"><Relationship Id="rId9" Type="http://schemas.openxmlformats.org/officeDocument/2006/relationships/image" Target="../media/image6.png"/><Relationship Id="rId8" Type="http://schemas.openxmlformats.org/officeDocument/2006/relationships/tags" Target="../tags/tag51.xml"/><Relationship Id="rId7" Type="http://schemas.openxmlformats.org/officeDocument/2006/relationships/tags" Target="../tags/tag50.xml"/><Relationship Id="rId6" Type="http://schemas.openxmlformats.org/officeDocument/2006/relationships/tags" Target="../tags/tag49.xml"/><Relationship Id="rId5" Type="http://schemas.openxmlformats.org/officeDocument/2006/relationships/image" Target="../media/image2.png"/><Relationship Id="rId4" Type="http://schemas.openxmlformats.org/officeDocument/2006/relationships/tags" Target="../tags/tag48.xml"/><Relationship Id="rId3" Type="http://schemas.openxmlformats.org/officeDocument/2006/relationships/tags" Target="../tags/tag47.xml"/><Relationship Id="rId2" Type="http://schemas.openxmlformats.org/officeDocument/2006/relationships/tags" Target="../tags/tag46.xml"/><Relationship Id="rId10" Type="http://schemas.openxmlformats.org/officeDocument/2006/relationships/slideLayout" Target="../slideLayouts/slideLayout1.xml"/><Relationship Id="rId1" Type="http://schemas.openxmlformats.org/officeDocument/2006/relationships/tags" Target="../tags/tag45.xml"/></Relationships>
</file>

<file path=ppt/slides/_rels/slide8.xml.rels><?xml version="1.0" encoding="UTF-8" standalone="yes"?>
<Relationships xmlns="http://schemas.openxmlformats.org/package/2006/relationships"><Relationship Id="rId9" Type="http://schemas.openxmlformats.org/officeDocument/2006/relationships/image" Target="../media/image7.png"/><Relationship Id="rId8" Type="http://schemas.openxmlformats.org/officeDocument/2006/relationships/tags" Target="../tags/tag58.xml"/><Relationship Id="rId7" Type="http://schemas.openxmlformats.org/officeDocument/2006/relationships/tags" Target="../tags/tag57.xml"/><Relationship Id="rId6" Type="http://schemas.openxmlformats.org/officeDocument/2006/relationships/tags" Target="../tags/tag56.xml"/><Relationship Id="rId5" Type="http://schemas.openxmlformats.org/officeDocument/2006/relationships/image" Target="../media/image2.png"/><Relationship Id="rId4" Type="http://schemas.openxmlformats.org/officeDocument/2006/relationships/tags" Target="../tags/tag55.xml"/><Relationship Id="rId3" Type="http://schemas.openxmlformats.org/officeDocument/2006/relationships/tags" Target="../tags/tag54.xml"/><Relationship Id="rId2" Type="http://schemas.openxmlformats.org/officeDocument/2006/relationships/tags" Target="../tags/tag53.xml"/><Relationship Id="rId10" Type="http://schemas.openxmlformats.org/officeDocument/2006/relationships/slideLayout" Target="../slideLayouts/slideLayout1.xml"/><Relationship Id="rId1" Type="http://schemas.openxmlformats.org/officeDocument/2006/relationships/tags" Target="../tags/tag52.xml"/></Relationships>
</file>

<file path=ppt/slides/_rels/slide9.xml.rels><?xml version="1.0" encoding="UTF-8" standalone="yes"?>
<Relationships xmlns="http://schemas.openxmlformats.org/package/2006/relationships"><Relationship Id="rId9" Type="http://schemas.openxmlformats.org/officeDocument/2006/relationships/image" Target="../media/image8.png"/><Relationship Id="rId8" Type="http://schemas.openxmlformats.org/officeDocument/2006/relationships/tags" Target="../tags/tag65.xml"/><Relationship Id="rId7" Type="http://schemas.openxmlformats.org/officeDocument/2006/relationships/tags" Target="../tags/tag64.xml"/><Relationship Id="rId6" Type="http://schemas.openxmlformats.org/officeDocument/2006/relationships/tags" Target="../tags/tag63.xml"/><Relationship Id="rId5" Type="http://schemas.openxmlformats.org/officeDocument/2006/relationships/image" Target="../media/image2.png"/><Relationship Id="rId4" Type="http://schemas.openxmlformats.org/officeDocument/2006/relationships/tags" Target="../tags/tag62.xml"/><Relationship Id="rId3" Type="http://schemas.openxmlformats.org/officeDocument/2006/relationships/tags" Target="../tags/tag61.xml"/><Relationship Id="rId2" Type="http://schemas.openxmlformats.org/officeDocument/2006/relationships/tags" Target="../tags/tag60.xml"/><Relationship Id="rId11" Type="http://schemas.openxmlformats.org/officeDocument/2006/relationships/slideLayout" Target="../slideLayouts/slideLayout1.xml"/><Relationship Id="rId10" Type="http://schemas.openxmlformats.org/officeDocument/2006/relationships/tags" Target="../tags/tag66.xml"/><Relationship Id="rId1" Type="http://schemas.openxmlformats.org/officeDocument/2006/relationships/tags" Target="../tags/tag59.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a:xfrm>
          <a:off x="0" y="0"/>
          <a:ext cx="0" cy="0"/>
          <a:chOff x="0" y="0"/>
          <a:chExt cx="0" cy="0"/>
        </a:xfrm>
      </p:grpSpPr>
      <p:sp>
        <p:nvSpPr>
          <p:cNvPr id="3" name="文本框 2"/>
          <p:cNvSpPr txBox="1"/>
          <p:nvPr/>
        </p:nvSpPr>
        <p:spPr>
          <a:xfrm>
            <a:off x="0" y="1684338"/>
            <a:ext cx="8128000" cy="3046095"/>
          </a:xfrm>
          <a:prstGeom prst="rect">
            <a:avLst/>
          </a:prstGeom>
        </p:spPr>
        <p:txBody>
          <a:bodyPr>
            <a:spAutoFit/>
            <a:extLst>
              <a:ext uri="{4A0BC546-FE56-4ADE-93B0-CB8AF2F6F144}">
                <wpsdc:textFrameExt xmlns:wpsdc="http://www.wps.cn/officeDocument/2022/drawingmlCustomData" type="title"/>
              </a:ext>
            </a:extLst>
          </a:bodyPr>
          <a:p>
            <a:pPr indent="0" algn="ctr" fontAlgn="auto">
              <a:lnSpc>
                <a:spcPct val="150000"/>
              </a:lnSpc>
            </a:pPr>
            <a:r>
              <a:rPr lang="zh-CN" altLang="en-US" sz="4800" b="1" dirty="0">
                <a:solidFill>
                  <a:srgbClr val="363D44"/>
                </a:solidFill>
                <a:latin typeface="微软雅黑" panose="020B0503020204020204" charset="-122"/>
                <a:ea typeface="微软雅黑" panose="020B0503020204020204" charset="-122"/>
                <a:sym typeface="微软雅黑" panose="020B0503020204020204" charset="-122"/>
              </a:rPr>
              <a:t>主题</a:t>
            </a:r>
            <a:r>
              <a:rPr lang="zh-CN" altLang="en-US" sz="4800" b="1" dirty="0">
                <a:solidFill>
                  <a:srgbClr val="363D44"/>
                </a:solidFill>
                <a:latin typeface="微软雅黑" panose="020B0503020204020204" charset="-122"/>
                <a:ea typeface="微软雅黑" panose="020B0503020204020204" charset="-122"/>
                <a:sym typeface="微软雅黑" panose="020B0503020204020204" charset="-122"/>
              </a:rPr>
              <a:t>三</a:t>
            </a:r>
            <a:endParaRPr lang="zh-CN" altLang="en-US" sz="4800" b="1" dirty="0">
              <a:solidFill>
                <a:srgbClr val="363D44"/>
              </a:solidFill>
              <a:latin typeface="微软雅黑" panose="020B0503020204020204" charset="-122"/>
              <a:ea typeface="微软雅黑" panose="020B0503020204020204" charset="-122"/>
              <a:sym typeface="微软雅黑" panose="020B0503020204020204" charset="-122"/>
            </a:endParaRPr>
          </a:p>
          <a:p>
            <a:pPr indent="0" algn="ctr" fontAlgn="auto">
              <a:lnSpc>
                <a:spcPct val="150000"/>
              </a:lnSpc>
            </a:pPr>
            <a:r>
              <a:rPr lang="zh-CN" altLang="en-US" sz="4800" b="1" dirty="0">
                <a:solidFill>
                  <a:srgbClr val="363D44"/>
                </a:solidFill>
                <a:latin typeface="微软雅黑" panose="020B0503020204020204" charset="-122"/>
                <a:ea typeface="微软雅黑" panose="020B0503020204020204" charset="-122"/>
                <a:sym typeface="微软雅黑" panose="020B0503020204020204" charset="-122"/>
              </a:rPr>
              <a:t>溶液与水溶液中的离子反应</a:t>
            </a:r>
            <a:endParaRPr lang="zh-CN" altLang="en-US" sz="4800" b="1" dirty="0">
              <a:solidFill>
                <a:srgbClr val="363D44"/>
              </a:solidFill>
              <a:latin typeface="微软雅黑" panose="020B0503020204020204" charset="-122"/>
              <a:ea typeface="微软雅黑" panose="020B0503020204020204" charset="-122"/>
              <a:sym typeface="微软雅黑" panose="020B0503020204020204" charset="-122"/>
            </a:endParaRPr>
          </a:p>
          <a:p>
            <a:pPr algn="l"/>
            <a:endParaRPr lang="zh-CN" altLang="en-US" sz="4800" b="1" spc="400">
              <a:latin typeface="Arial" panose="020B0604020202020204" pitchFamily="34" charset="0"/>
              <a:ea typeface="微软雅黑" panose="020B0503020204020204" charset="-122"/>
            </a:endParaRPr>
          </a:p>
        </p:txBody>
      </p:sp>
      <p:grpSp>
        <p:nvGrpSpPr>
          <p:cNvPr id="9" name="组合 8"/>
          <p:cNvGrpSpPr/>
          <p:nvPr/>
        </p:nvGrpSpPr>
        <p:grpSpPr>
          <a:xfrm>
            <a:off x="0" y="6453505"/>
            <a:ext cx="12193271" cy="473710"/>
            <a:chOff x="-1" y="10163"/>
            <a:chExt cx="19159" cy="746"/>
          </a:xfrm>
        </p:grpSpPr>
        <p:sp>
          <p:nvSpPr>
            <p:cNvPr id="21" name="矩形 20"/>
            <p:cNvSpPr/>
            <p:nvPr>
              <p:custDataLst>
                <p:tags r:id="rId2"/>
              </p:custDataLst>
            </p:nvPr>
          </p:nvSpPr>
          <p:spPr>
            <a:xfrm>
              <a:off x="-1" y="10210"/>
              <a:ext cx="19159" cy="64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custDataLst>
                <p:tags r:id="rId3"/>
              </p:custDataLst>
            </p:nvPr>
          </p:nvSpPr>
          <p:spPr>
            <a:xfrm>
              <a:off x="2140" y="10270"/>
              <a:ext cx="6400" cy="58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custDataLst>
                <p:tags r:id="rId4"/>
              </p:custDataLst>
            </p:nvPr>
          </p:nvSpPr>
          <p:spPr>
            <a:xfrm>
              <a:off x="11740" y="10275"/>
              <a:ext cx="6400" cy="531"/>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pic>
          <p:nvPicPr>
            <p:cNvPr id="6" name="图片 5"/>
            <p:cNvPicPr>
              <a:picLocks noChangeAspect="1"/>
            </p:cNvPicPr>
            <p:nvPr>
              <p:custDataLst>
                <p:tags r:id="rId5"/>
              </p:custDataLst>
            </p:nvPr>
          </p:nvPicPr>
          <p:blipFill>
            <a:blip r:embed="rId6"/>
            <a:stretch>
              <a:fillRect/>
            </a:stretch>
          </p:blipFill>
          <p:spPr>
            <a:xfrm>
              <a:off x="8540" y="10163"/>
              <a:ext cx="835" cy="746"/>
            </a:xfrm>
            <a:prstGeom prst="rect">
              <a:avLst/>
            </a:prstGeom>
            <a:noFill/>
          </p:spPr>
        </p:pic>
      </p:grpSp>
    </p:spTree>
    <p:custDataLst>
      <p:tags r:id="rId7"/>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8277860"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溶液与水溶液中的离子反应</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2</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节</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zh-CN" altLang="en-US" sz="2400" b="1" dirty="0">
                <a:ln w="15875"/>
                <a:solidFill>
                  <a:schemeClr val="tx2">
                    <a:lumMod val="50000"/>
                    <a:lumOff val="50000"/>
                  </a:schemeClr>
                </a:solidFill>
                <a:effectLst/>
                <a:latin typeface="微软雅黑" panose="020B0503020204020204" charset="-122"/>
                <a:ea typeface="微软雅黑" panose="020B0503020204020204" charset="-122"/>
                <a:sym typeface="微软雅黑" panose="020B0503020204020204" charset="-122"/>
              </a:rPr>
              <a:t>弱电解质的解离平衡</a:t>
            </a:r>
            <a:endPar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9" name="文本框 8"/>
          <p:cNvSpPr txBox="1"/>
          <p:nvPr>
            <p:custDataLst>
              <p:tags r:id="rId7"/>
            </p:custDataLst>
          </p:nvPr>
        </p:nvSpPr>
        <p:spPr>
          <a:xfrm>
            <a:off x="872490" y="1365250"/>
            <a:ext cx="10646410" cy="1476375"/>
          </a:xfrm>
          <a:prstGeom prst="rect">
            <a:avLst/>
          </a:prstGeom>
          <a:noFill/>
        </p:spPr>
        <p:txBody>
          <a:bodyPr wrap="square" rtlCol="0">
            <a:spAutoFit/>
          </a:bodyPr>
          <a:p>
            <a:pPr indent="457200" algn="l">
              <a:lnSpc>
                <a:spcPct val="150000"/>
              </a:lnSpc>
              <a:buClrTx/>
              <a:buSzTx/>
              <a:buFontTx/>
            </a:pPr>
            <a:r>
              <a:rPr sz="2000">
                <a:latin typeface="微软雅黑" panose="020B0503020204020204" charset="-122"/>
                <a:ea typeface="微软雅黑" panose="020B0503020204020204" charset="-122"/>
                <a:cs typeface="微软雅黑" panose="020B0503020204020204" charset="-122"/>
              </a:rPr>
              <a:t>弱电解质在水溶液中只有很少一部分解离成离子，大部分仍以分子形式存在，通常用</a:t>
            </a:r>
            <a:r>
              <a:rPr sz="2000">
                <a:latin typeface="微软雅黑" panose="020B0503020204020204" charset="-122"/>
                <a:ea typeface="微软雅黑" panose="020B0503020204020204" charset="-122"/>
                <a:cs typeface="微软雅黑" panose="020B0503020204020204" charset="-122"/>
              </a:rPr>
              <a:t>表示部分解离。</a:t>
            </a:r>
            <a:endParaRPr sz="2000">
              <a:latin typeface="微软雅黑" panose="020B0503020204020204" charset="-122"/>
              <a:ea typeface="微软雅黑" panose="020B0503020204020204" charset="-122"/>
              <a:cs typeface="微软雅黑" panose="020B0503020204020204" charset="-122"/>
            </a:endParaRPr>
          </a:p>
          <a:p>
            <a:pPr indent="457200" algn="l">
              <a:lnSpc>
                <a:spcPct val="150000"/>
              </a:lnSpc>
              <a:buClrTx/>
              <a:buSzTx/>
              <a:buFontTx/>
            </a:pPr>
            <a:r>
              <a:rPr sz="2000">
                <a:latin typeface="微软雅黑" panose="020B0503020204020204" charset="-122"/>
                <a:ea typeface="微软雅黑" panose="020B0503020204020204" charset="-122"/>
                <a:cs typeface="微软雅黑" panose="020B0503020204020204" charset="-122"/>
              </a:rPr>
              <a:t>CH</a:t>
            </a:r>
            <a:r>
              <a:rPr sz="2000" baseline="-25000">
                <a:latin typeface="微软雅黑" panose="020B0503020204020204" charset="-122"/>
                <a:ea typeface="微软雅黑" panose="020B0503020204020204" charset="-122"/>
                <a:cs typeface="微软雅黑" panose="020B0503020204020204" charset="-122"/>
              </a:rPr>
              <a:t>3</a:t>
            </a:r>
            <a:r>
              <a:rPr sz="2000">
                <a:latin typeface="微软雅黑" panose="020B0503020204020204" charset="-122"/>
                <a:ea typeface="微软雅黑" panose="020B0503020204020204" charset="-122"/>
                <a:cs typeface="微软雅黑" panose="020B0503020204020204" charset="-122"/>
              </a:rPr>
              <a:t>COOH、NH</a:t>
            </a:r>
            <a:r>
              <a:rPr sz="2000" baseline="-25000">
                <a:latin typeface="微软雅黑" panose="020B0503020204020204" charset="-122"/>
                <a:ea typeface="微软雅黑" panose="020B0503020204020204" charset="-122"/>
                <a:cs typeface="微软雅黑" panose="020B0503020204020204" charset="-122"/>
              </a:rPr>
              <a:t>3</a:t>
            </a:r>
            <a:r>
              <a:rPr sz="2000">
                <a:latin typeface="微软雅黑" panose="020B0503020204020204" charset="-122"/>
                <a:ea typeface="微软雅黑" panose="020B0503020204020204" charset="-122"/>
                <a:cs typeface="微软雅黑" panose="020B0503020204020204" charset="-122"/>
              </a:rPr>
              <a:t>·H</a:t>
            </a:r>
            <a:r>
              <a:rPr sz="2000" baseline="-25000">
                <a:latin typeface="微软雅黑" panose="020B0503020204020204" charset="-122"/>
                <a:ea typeface="微软雅黑" panose="020B0503020204020204" charset="-122"/>
                <a:cs typeface="微软雅黑" panose="020B0503020204020204" charset="-122"/>
              </a:rPr>
              <a:t>2</a:t>
            </a:r>
            <a:r>
              <a:rPr sz="2000">
                <a:latin typeface="微软雅黑" panose="020B0503020204020204" charset="-122"/>
                <a:ea typeface="微软雅黑" panose="020B0503020204020204" charset="-122"/>
                <a:cs typeface="微软雅黑" panose="020B0503020204020204" charset="-122"/>
                <a:sym typeface="+mn-ea"/>
              </a:rPr>
              <a:t>O</a:t>
            </a:r>
            <a:r>
              <a:rPr sz="2000">
                <a:latin typeface="微软雅黑" panose="020B0503020204020204" charset="-122"/>
                <a:ea typeface="微软雅黑" panose="020B0503020204020204" charset="-122"/>
                <a:cs typeface="微软雅黑" panose="020B0503020204020204" charset="-122"/>
              </a:rPr>
              <a:t>的解离方程式可表示为：</a:t>
            </a:r>
            <a:endParaRPr sz="2000">
              <a:latin typeface="微软雅黑" panose="020B0503020204020204" charset="-122"/>
              <a:ea typeface="微软雅黑" panose="020B0503020204020204" charset="-122"/>
              <a:cs typeface="微软雅黑" panose="020B0503020204020204" charset="-122"/>
            </a:endParaRPr>
          </a:p>
        </p:txBody>
      </p:sp>
      <p:pic>
        <p:nvPicPr>
          <p:cNvPr id="3" name="图片 2"/>
          <p:cNvPicPr>
            <a:picLocks noChangeAspect="1"/>
          </p:cNvPicPr>
          <p:nvPr>
            <p:custDataLst>
              <p:tags r:id="rId8"/>
            </p:custDataLst>
          </p:nvPr>
        </p:nvPicPr>
        <p:blipFill>
          <a:blip r:embed="rId9"/>
          <a:stretch>
            <a:fillRect/>
          </a:stretch>
        </p:blipFill>
        <p:spPr>
          <a:xfrm>
            <a:off x="2192655" y="3133725"/>
            <a:ext cx="8118475" cy="1609090"/>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8277860"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溶液与水溶液中的离子反应</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2</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节</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zh-CN" altLang="en-US" sz="2400" b="1" dirty="0">
                <a:ln w="15875"/>
                <a:solidFill>
                  <a:schemeClr val="tx2">
                    <a:lumMod val="50000"/>
                    <a:lumOff val="50000"/>
                  </a:schemeClr>
                </a:solidFill>
                <a:effectLst/>
                <a:latin typeface="微软雅黑" panose="020B0503020204020204" charset="-122"/>
                <a:ea typeface="微软雅黑" panose="020B0503020204020204" charset="-122"/>
                <a:sym typeface="微软雅黑" panose="020B0503020204020204" charset="-122"/>
              </a:rPr>
              <a:t>弱电解质的解离平衡</a:t>
            </a:r>
            <a:endPar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grpSp>
        <p:nvGrpSpPr>
          <p:cNvPr id="7" name="组合 6"/>
          <p:cNvGrpSpPr/>
          <p:nvPr/>
        </p:nvGrpSpPr>
        <p:grpSpPr>
          <a:xfrm>
            <a:off x="716280" y="1337310"/>
            <a:ext cx="4510405" cy="520700"/>
            <a:chOff x="1128" y="1828"/>
            <a:chExt cx="7103" cy="820"/>
          </a:xfrm>
        </p:grpSpPr>
        <p:sp>
          <p:nvSpPr>
            <p:cNvPr id="35" name="圆角矩形 34"/>
            <p:cNvSpPr/>
            <p:nvPr>
              <p:custDataLst>
                <p:tags r:id="rId7"/>
              </p:custDataLst>
            </p:nvPr>
          </p:nvSpPr>
          <p:spPr>
            <a:xfrm>
              <a:off x="1128" y="1828"/>
              <a:ext cx="6499" cy="820"/>
            </a:xfrm>
            <a:prstGeom prst="roundRect">
              <a:avLst>
                <a:gd name="adj" fmla="val 50000"/>
              </a:avLst>
            </a:prstGeom>
            <a:solidFill>
              <a:schemeClr val="tx2">
                <a:lumMod val="50000"/>
                <a:lumOff val="50000"/>
              </a:schemeClr>
            </a:solidFill>
            <a:ln w="25400">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 name="文本框 9"/>
            <p:cNvSpPr txBox="1"/>
            <p:nvPr>
              <p:custDataLst>
                <p:tags r:id="rId8"/>
              </p:custDataLst>
            </p:nvPr>
          </p:nvSpPr>
          <p:spPr>
            <a:xfrm>
              <a:off x="1376" y="1923"/>
              <a:ext cx="6855" cy="725"/>
            </a:xfrm>
            <a:prstGeom prst="rect">
              <a:avLst/>
            </a:prstGeom>
            <a:noFill/>
          </p:spPr>
          <p:txBody>
            <a:bodyPr wrap="square" rtlCol="0">
              <a:spAutoFit/>
            </a:bodyPr>
            <a:p>
              <a:r>
                <a:rPr lang="zh-CN" altLang="en-US" sz="2400" b="1">
                  <a:solidFill>
                    <a:schemeClr val="bg1"/>
                  </a:solidFill>
                  <a:latin typeface="微软雅黑" panose="020B0503020204020204" charset="-122"/>
                  <a:ea typeface="微软雅黑" panose="020B0503020204020204" charset="-122"/>
                </a:rPr>
                <a:t>二、弱电解质的解离平衡</a:t>
              </a:r>
              <a:endParaRPr lang="zh-CN" altLang="en-US" sz="2400" b="1">
                <a:solidFill>
                  <a:schemeClr val="bg1"/>
                </a:solidFill>
                <a:latin typeface="微软雅黑" panose="020B0503020204020204" charset="-122"/>
                <a:ea typeface="微软雅黑" panose="020B0503020204020204" charset="-122"/>
              </a:endParaRPr>
            </a:p>
          </p:txBody>
        </p:sp>
      </p:grpSp>
      <p:sp>
        <p:nvSpPr>
          <p:cNvPr id="9" name="文本框 8"/>
          <p:cNvSpPr txBox="1"/>
          <p:nvPr>
            <p:custDataLst>
              <p:tags r:id="rId9"/>
            </p:custDataLst>
          </p:nvPr>
        </p:nvSpPr>
        <p:spPr>
          <a:xfrm>
            <a:off x="872490" y="2378710"/>
            <a:ext cx="10646410" cy="1938020"/>
          </a:xfrm>
          <a:prstGeom prst="rect">
            <a:avLst/>
          </a:prstGeom>
          <a:noFill/>
        </p:spPr>
        <p:txBody>
          <a:bodyPr wrap="square" rtlCol="0">
            <a:spAutoFit/>
          </a:bodyPr>
          <a:p>
            <a:pPr indent="457200" algn="l">
              <a:lnSpc>
                <a:spcPct val="150000"/>
              </a:lnSpc>
              <a:buClrTx/>
              <a:buSzTx/>
              <a:buFontTx/>
            </a:pPr>
            <a:r>
              <a:rPr sz="2000">
                <a:latin typeface="微软雅黑" panose="020B0503020204020204" charset="-122"/>
                <a:ea typeface="微软雅黑" panose="020B0503020204020204" charset="-122"/>
                <a:cs typeface="微软雅黑" panose="020B0503020204020204" charset="-122"/>
              </a:rPr>
              <a:t>弱电解质溶于水时，只有一部分解离成阴、阳离子。同时溶液中的阴、阳离子又相互碰撞重新结合成弱电解质分子。因此，弱电解质的解离是一个可逆过程。以CH</a:t>
            </a:r>
            <a:r>
              <a:rPr sz="2000" baseline="-25000">
                <a:latin typeface="微软雅黑" panose="020B0503020204020204" charset="-122"/>
                <a:ea typeface="微软雅黑" panose="020B0503020204020204" charset="-122"/>
                <a:cs typeface="微软雅黑" panose="020B0503020204020204" charset="-122"/>
              </a:rPr>
              <a:t>3</a:t>
            </a:r>
            <a:r>
              <a:rPr sz="2000">
                <a:latin typeface="微软雅黑" panose="020B0503020204020204" charset="-122"/>
                <a:ea typeface="微软雅黑" panose="020B0503020204020204" charset="-122"/>
                <a:cs typeface="微软雅黑" panose="020B0503020204020204" charset="-122"/>
              </a:rPr>
              <a:t>COOH为例，在一定条件下，CH</a:t>
            </a:r>
            <a:r>
              <a:rPr sz="2000" baseline="-25000">
                <a:latin typeface="微软雅黑" panose="020B0503020204020204" charset="-122"/>
                <a:ea typeface="微软雅黑" panose="020B0503020204020204" charset="-122"/>
                <a:cs typeface="微软雅黑" panose="020B0503020204020204" charset="-122"/>
              </a:rPr>
              <a:t>3</a:t>
            </a:r>
            <a:r>
              <a:rPr sz="2000">
                <a:latin typeface="微软雅黑" panose="020B0503020204020204" charset="-122"/>
                <a:ea typeface="微软雅黑" panose="020B0503020204020204" charset="-122"/>
                <a:cs typeface="微软雅黑" panose="020B0503020204020204" charset="-122"/>
              </a:rPr>
              <a:t>COOH解离成CH</a:t>
            </a:r>
            <a:r>
              <a:rPr sz="2000" baseline="-25000">
                <a:latin typeface="微软雅黑" panose="020B0503020204020204" charset="-122"/>
                <a:ea typeface="微软雅黑" panose="020B0503020204020204" charset="-122"/>
                <a:cs typeface="微软雅黑" panose="020B0503020204020204" charset="-122"/>
              </a:rPr>
              <a:t>3</a:t>
            </a:r>
            <a:r>
              <a:rPr sz="2000">
                <a:latin typeface="微软雅黑" panose="020B0503020204020204" charset="-122"/>
                <a:ea typeface="微软雅黑" panose="020B0503020204020204" charset="-122"/>
                <a:cs typeface="微软雅黑" panose="020B0503020204020204" charset="-122"/>
              </a:rPr>
              <a:t>C</a:t>
            </a:r>
            <a:r>
              <a:rPr lang="en-US" sz="2000">
                <a:latin typeface="微软雅黑" panose="020B0503020204020204" charset="-122"/>
                <a:ea typeface="微软雅黑" panose="020B0503020204020204" charset="-122"/>
                <a:cs typeface="微软雅黑" panose="020B0503020204020204" charset="-122"/>
              </a:rPr>
              <a:t>OO</a:t>
            </a:r>
            <a:r>
              <a:rPr lang="en-US" sz="2000" baseline="30000">
                <a:latin typeface="微软雅黑" panose="020B0503020204020204" charset="-122"/>
                <a:ea typeface="微软雅黑" panose="020B0503020204020204" charset="-122"/>
                <a:cs typeface="微软雅黑" panose="020B0503020204020204" charset="-122"/>
              </a:rPr>
              <a:t>- </a:t>
            </a:r>
            <a:r>
              <a:rPr sz="2000">
                <a:latin typeface="微软雅黑" panose="020B0503020204020204" charset="-122"/>
                <a:ea typeface="微软雅黑" panose="020B0503020204020204" charset="-122"/>
                <a:cs typeface="微软雅黑" panose="020B0503020204020204" charset="-122"/>
              </a:rPr>
              <a:t>和H</a:t>
            </a:r>
            <a:r>
              <a:rPr sz="2000" baseline="30000">
                <a:latin typeface="微软雅黑" panose="020B0503020204020204" charset="-122"/>
                <a:ea typeface="微软雅黑" panose="020B0503020204020204" charset="-122"/>
                <a:cs typeface="微软雅黑" panose="020B0503020204020204" charset="-122"/>
              </a:rPr>
              <a:t>＋</a:t>
            </a:r>
            <a:r>
              <a:rPr sz="2000">
                <a:latin typeface="微软雅黑" panose="020B0503020204020204" charset="-122"/>
                <a:ea typeface="微软雅黑" panose="020B0503020204020204" charset="-122"/>
                <a:cs typeface="微软雅黑" panose="020B0503020204020204" charset="-122"/>
              </a:rPr>
              <a:t>的速率与CH</a:t>
            </a:r>
            <a:r>
              <a:rPr sz="2000" baseline="-25000">
                <a:latin typeface="微软雅黑" panose="020B0503020204020204" charset="-122"/>
                <a:ea typeface="微软雅黑" panose="020B0503020204020204" charset="-122"/>
                <a:cs typeface="微软雅黑" panose="020B0503020204020204" charset="-122"/>
              </a:rPr>
              <a:t>3</a:t>
            </a:r>
            <a:r>
              <a:rPr sz="2000">
                <a:latin typeface="微软雅黑" panose="020B0503020204020204" charset="-122"/>
                <a:ea typeface="微软雅黑" panose="020B0503020204020204" charset="-122"/>
                <a:cs typeface="微软雅黑" panose="020B0503020204020204" charset="-122"/>
              </a:rPr>
              <a:t>COO</a:t>
            </a:r>
            <a:r>
              <a:rPr lang="en-US" sz="2000" baseline="30000">
                <a:latin typeface="微软雅黑" panose="020B0503020204020204" charset="-122"/>
                <a:ea typeface="微软雅黑" panose="020B0503020204020204" charset="-122"/>
                <a:cs typeface="微软雅黑" panose="020B0503020204020204" charset="-122"/>
              </a:rPr>
              <a:t>- </a:t>
            </a:r>
            <a:r>
              <a:rPr sz="2000">
                <a:latin typeface="微软雅黑" panose="020B0503020204020204" charset="-122"/>
                <a:ea typeface="微软雅黑" panose="020B0503020204020204" charset="-122"/>
                <a:cs typeface="微软雅黑" panose="020B0503020204020204" charset="-122"/>
              </a:rPr>
              <a:t>和H</a:t>
            </a:r>
            <a:r>
              <a:rPr sz="2000" baseline="30000">
                <a:latin typeface="微软雅黑" panose="020B0503020204020204" charset="-122"/>
                <a:ea typeface="微软雅黑" panose="020B0503020204020204" charset="-122"/>
                <a:cs typeface="微软雅黑" panose="020B0503020204020204" charset="-122"/>
              </a:rPr>
              <a:t>＋</a:t>
            </a:r>
            <a:r>
              <a:rPr sz="2000">
                <a:latin typeface="微软雅黑" panose="020B0503020204020204" charset="-122"/>
                <a:ea typeface="微软雅黑" panose="020B0503020204020204" charset="-122"/>
                <a:cs typeface="微软雅黑" panose="020B0503020204020204" charset="-122"/>
              </a:rPr>
              <a:t>结合CH</a:t>
            </a:r>
            <a:r>
              <a:rPr sz="2000" baseline="-25000">
                <a:latin typeface="微软雅黑" panose="020B0503020204020204" charset="-122"/>
                <a:ea typeface="微软雅黑" panose="020B0503020204020204" charset="-122"/>
                <a:cs typeface="微软雅黑" panose="020B0503020204020204" charset="-122"/>
              </a:rPr>
              <a:t>3</a:t>
            </a:r>
            <a:r>
              <a:rPr sz="2000">
                <a:latin typeface="微软雅黑" panose="020B0503020204020204" charset="-122"/>
                <a:ea typeface="微软雅黑" panose="020B0503020204020204" charset="-122"/>
                <a:cs typeface="微软雅黑" panose="020B0503020204020204" charset="-122"/>
              </a:rPr>
              <a:t>COOH的速率相等时，解离过程达到平衡状态。</a:t>
            </a:r>
            <a:endParaRPr sz="2000">
              <a:latin typeface="微软雅黑" panose="020B0503020204020204" charset="-122"/>
              <a:ea typeface="微软雅黑" panose="020B0503020204020204" charset="-122"/>
              <a:cs typeface="微软雅黑" panose="020B0503020204020204"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8277860"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溶液与水溶液中的离子反应</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2</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节</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zh-CN" altLang="en-US" sz="2400" b="1" dirty="0">
                <a:ln w="15875"/>
                <a:solidFill>
                  <a:schemeClr val="tx2">
                    <a:lumMod val="50000"/>
                    <a:lumOff val="50000"/>
                  </a:schemeClr>
                </a:solidFill>
                <a:effectLst/>
                <a:latin typeface="微软雅黑" panose="020B0503020204020204" charset="-122"/>
                <a:ea typeface="微软雅黑" panose="020B0503020204020204" charset="-122"/>
                <a:sym typeface="微软雅黑" panose="020B0503020204020204" charset="-122"/>
              </a:rPr>
              <a:t>弱电解质的解离平衡</a:t>
            </a:r>
            <a:endPar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9" name="文本框 8"/>
          <p:cNvSpPr txBox="1"/>
          <p:nvPr>
            <p:custDataLst>
              <p:tags r:id="rId7"/>
            </p:custDataLst>
          </p:nvPr>
        </p:nvSpPr>
        <p:spPr>
          <a:xfrm>
            <a:off x="872490" y="1243965"/>
            <a:ext cx="10646410" cy="553085"/>
          </a:xfrm>
          <a:prstGeom prst="rect">
            <a:avLst/>
          </a:prstGeom>
          <a:noFill/>
        </p:spPr>
        <p:txBody>
          <a:bodyPr wrap="square" rtlCol="0">
            <a:spAutoFit/>
          </a:bodyPr>
          <a:p>
            <a:pPr indent="457200" algn="l">
              <a:lnSpc>
                <a:spcPct val="150000"/>
              </a:lnSpc>
              <a:buClrTx/>
              <a:buSzTx/>
              <a:buFontTx/>
            </a:pPr>
            <a:r>
              <a:rPr sz="2000">
                <a:latin typeface="微软雅黑" panose="020B0503020204020204" charset="-122"/>
                <a:ea typeface="微软雅黑" panose="020B0503020204020204" charset="-122"/>
                <a:cs typeface="微软雅黑" panose="020B0503020204020204" charset="-122"/>
              </a:rPr>
              <a:t>弱电解质解离平衡状态建立过程如图3-9所示。</a:t>
            </a:r>
            <a:endParaRPr sz="2000">
              <a:latin typeface="微软雅黑" panose="020B0503020204020204" charset="-122"/>
              <a:ea typeface="微软雅黑" panose="020B0503020204020204" charset="-122"/>
              <a:cs typeface="微软雅黑" panose="020B0503020204020204" charset="-122"/>
            </a:endParaRPr>
          </a:p>
        </p:txBody>
      </p:sp>
      <p:pic>
        <p:nvPicPr>
          <p:cNvPr id="4" name="图片 3"/>
          <p:cNvPicPr>
            <a:picLocks noChangeAspect="1"/>
          </p:cNvPicPr>
          <p:nvPr>
            <p:custDataLst>
              <p:tags r:id="rId8"/>
            </p:custDataLst>
          </p:nvPr>
        </p:nvPicPr>
        <p:blipFill>
          <a:blip r:embed="rId9"/>
          <a:stretch>
            <a:fillRect/>
          </a:stretch>
        </p:blipFill>
        <p:spPr>
          <a:xfrm>
            <a:off x="2744470" y="2131695"/>
            <a:ext cx="5886450" cy="3257550"/>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8277860"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溶液与水溶液中的离子反应</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2</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节</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zh-CN" altLang="en-US" sz="2400" b="1" dirty="0">
                <a:ln w="15875"/>
                <a:solidFill>
                  <a:schemeClr val="tx2">
                    <a:lumMod val="50000"/>
                    <a:lumOff val="50000"/>
                  </a:schemeClr>
                </a:solidFill>
                <a:effectLst/>
                <a:latin typeface="微软雅黑" panose="020B0503020204020204" charset="-122"/>
                <a:ea typeface="微软雅黑" panose="020B0503020204020204" charset="-122"/>
                <a:sym typeface="微软雅黑" panose="020B0503020204020204" charset="-122"/>
              </a:rPr>
              <a:t>弱电解质的解离平衡</a:t>
            </a:r>
            <a:endPar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9" name="文本框 8"/>
          <p:cNvSpPr txBox="1"/>
          <p:nvPr>
            <p:custDataLst>
              <p:tags r:id="rId7"/>
            </p:custDataLst>
          </p:nvPr>
        </p:nvSpPr>
        <p:spPr>
          <a:xfrm>
            <a:off x="828675" y="1588770"/>
            <a:ext cx="10646410" cy="1014730"/>
          </a:xfrm>
          <a:prstGeom prst="rect">
            <a:avLst/>
          </a:prstGeom>
          <a:noFill/>
        </p:spPr>
        <p:txBody>
          <a:bodyPr wrap="square" rtlCol="0">
            <a:spAutoFit/>
          </a:bodyPr>
          <a:p>
            <a:pPr indent="457200" algn="l">
              <a:lnSpc>
                <a:spcPct val="150000"/>
              </a:lnSpc>
              <a:buClrTx/>
              <a:buSzTx/>
              <a:buFontTx/>
            </a:pPr>
            <a:r>
              <a:rPr sz="2000">
                <a:latin typeface="微软雅黑" panose="020B0503020204020204" charset="-122"/>
                <a:ea typeface="微软雅黑" panose="020B0503020204020204" charset="-122"/>
                <a:cs typeface="微软雅黑" panose="020B0503020204020204" charset="-122"/>
              </a:rPr>
              <a:t>碳酸属于二元弱酸解离过程分步进行，其中第一步解离程度要远远大于第二步的解离程度，解离方程式为：</a:t>
            </a:r>
            <a:endParaRPr sz="2000">
              <a:latin typeface="微软雅黑" panose="020B0503020204020204" charset="-122"/>
              <a:ea typeface="微软雅黑" panose="020B0503020204020204" charset="-122"/>
              <a:cs typeface="微软雅黑" panose="020B0503020204020204" charset="-122"/>
            </a:endParaRPr>
          </a:p>
        </p:txBody>
      </p:sp>
      <p:pic>
        <p:nvPicPr>
          <p:cNvPr id="4" name="图片 3"/>
          <p:cNvPicPr>
            <a:picLocks noChangeAspect="1"/>
          </p:cNvPicPr>
          <p:nvPr>
            <p:custDataLst>
              <p:tags r:id="rId8"/>
            </p:custDataLst>
          </p:nvPr>
        </p:nvPicPr>
        <p:blipFill>
          <a:blip r:embed="rId9"/>
          <a:stretch>
            <a:fillRect/>
          </a:stretch>
        </p:blipFill>
        <p:spPr>
          <a:xfrm>
            <a:off x="2677160" y="2971800"/>
            <a:ext cx="6553200" cy="1143000"/>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3" name="圆角矩形 2"/>
          <p:cNvSpPr/>
          <p:nvPr/>
        </p:nvSpPr>
        <p:spPr>
          <a:xfrm>
            <a:off x="929640" y="1524635"/>
            <a:ext cx="10222230" cy="3573780"/>
          </a:xfrm>
          <a:prstGeom prst="roundRect">
            <a:avLst/>
          </a:prstGeom>
          <a:solidFill>
            <a:schemeClr val="accent1">
              <a:lumMod val="20000"/>
              <a:lumOff val="80000"/>
            </a:schemeClr>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8277860"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溶液与水溶液中的离子反应</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2</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节</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zh-CN" altLang="en-US" sz="2400" b="1" dirty="0">
                <a:ln w="15875"/>
                <a:solidFill>
                  <a:schemeClr val="tx2">
                    <a:lumMod val="50000"/>
                    <a:lumOff val="50000"/>
                  </a:schemeClr>
                </a:solidFill>
                <a:effectLst/>
                <a:latin typeface="微软雅黑" panose="020B0503020204020204" charset="-122"/>
                <a:ea typeface="微软雅黑" panose="020B0503020204020204" charset="-122"/>
                <a:sym typeface="微软雅黑" panose="020B0503020204020204" charset="-122"/>
              </a:rPr>
              <a:t>弱电解质的解离平衡</a:t>
            </a:r>
            <a:endPar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9" name="文本框 8"/>
          <p:cNvSpPr txBox="1"/>
          <p:nvPr>
            <p:custDataLst>
              <p:tags r:id="rId7"/>
            </p:custDataLst>
          </p:nvPr>
        </p:nvSpPr>
        <p:spPr>
          <a:xfrm>
            <a:off x="289560" y="1604645"/>
            <a:ext cx="10646410" cy="701675"/>
          </a:xfrm>
          <a:prstGeom prst="rect">
            <a:avLst/>
          </a:prstGeom>
          <a:noFill/>
        </p:spPr>
        <p:txBody>
          <a:bodyPr wrap="square" rtlCol="0">
            <a:noAutofit/>
          </a:bodyPr>
          <a:p>
            <a:pPr indent="457200" algn="ctr">
              <a:lnSpc>
                <a:spcPct val="150000"/>
              </a:lnSpc>
              <a:buClrTx/>
              <a:buSzTx/>
              <a:buFontTx/>
            </a:pPr>
            <a:r>
              <a:rPr lang="zh-CN" sz="2400" b="1">
                <a:latin typeface="微软雅黑" panose="020B0503020204020204" charset="-122"/>
                <a:ea typeface="微软雅黑" panose="020B0503020204020204" charset="-122"/>
                <a:cs typeface="微软雅黑" panose="020B0503020204020204" charset="-122"/>
              </a:rPr>
              <a:t>影响弱电解质解离平衡的因素</a:t>
            </a:r>
            <a:endParaRPr lang="zh-CN" sz="2400" b="1">
              <a:latin typeface="微软雅黑" panose="020B0503020204020204" charset="-122"/>
              <a:ea typeface="微软雅黑" panose="020B0503020204020204" charset="-122"/>
              <a:cs typeface="微软雅黑" panose="020B0503020204020204" charset="-122"/>
            </a:endParaRPr>
          </a:p>
          <a:p>
            <a:pPr indent="457200" algn="l">
              <a:lnSpc>
                <a:spcPct val="150000"/>
              </a:lnSpc>
              <a:buClrTx/>
              <a:buSzTx/>
              <a:buFontTx/>
            </a:pPr>
            <a:endParaRPr sz="2000">
              <a:latin typeface="微软雅黑" panose="020B0503020204020204" charset="-122"/>
              <a:ea typeface="微软雅黑" panose="020B0503020204020204" charset="-122"/>
              <a:cs typeface="微软雅黑" panose="020B0503020204020204" charset="-122"/>
            </a:endParaRPr>
          </a:p>
        </p:txBody>
      </p:sp>
      <p:sp>
        <p:nvSpPr>
          <p:cNvPr id="11" name="文本框 10"/>
          <p:cNvSpPr txBox="1"/>
          <p:nvPr>
            <p:custDataLst>
              <p:tags r:id="rId8"/>
            </p:custDataLst>
          </p:nvPr>
        </p:nvSpPr>
        <p:spPr>
          <a:xfrm>
            <a:off x="1358900" y="2545715"/>
            <a:ext cx="9577070" cy="1938020"/>
          </a:xfrm>
          <a:prstGeom prst="rect">
            <a:avLst/>
          </a:prstGeom>
          <a:noFill/>
        </p:spPr>
        <p:txBody>
          <a:bodyPr wrap="square" rtlCol="0">
            <a:spAutoFit/>
          </a:bodyPr>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rPr>
              <a:t>弱电解质解离程度的大小主要是由电解质本身的性质决定的，但同时也受温度、浓度等外界条件的影响。通常，弱电解质的解离过程为吸热过程</a:t>
            </a:r>
            <a:r>
              <a:rPr lang="zh-CN" sz="2000">
                <a:latin typeface="微软雅黑" panose="020B0503020204020204" charset="-122"/>
                <a:ea typeface="微软雅黑" panose="020B0503020204020204" charset="-122"/>
                <a:cs typeface="微软雅黑" panose="020B0503020204020204" charset="-122"/>
              </a:rPr>
              <a:t>，</a:t>
            </a:r>
            <a:r>
              <a:rPr sz="2000">
                <a:latin typeface="微软雅黑" panose="020B0503020204020204" charset="-122"/>
                <a:ea typeface="微软雅黑" panose="020B0503020204020204" charset="-122"/>
                <a:cs typeface="微软雅黑" panose="020B0503020204020204" charset="-122"/>
              </a:rPr>
              <a:t>温度升高，解离平衡向解离的方向移动。在一定温度下，同一弱电解质溶液越稀，弱电解质的解离程度越大。因此，稀释溶液会促使弱电解质的解离平衡向解离的方向移动。</a:t>
            </a:r>
            <a:endParaRPr sz="2000">
              <a:latin typeface="微软雅黑" panose="020B0503020204020204" charset="-122"/>
              <a:ea typeface="微软雅黑" panose="020B0503020204020204" charset="-122"/>
              <a:cs typeface="微软雅黑" panose="020B0503020204020204"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8" name="圆角矩形 7"/>
          <p:cNvSpPr/>
          <p:nvPr>
            <p:custDataLst>
              <p:tags r:id="rId1"/>
            </p:custDataLst>
          </p:nvPr>
        </p:nvSpPr>
        <p:spPr>
          <a:xfrm>
            <a:off x="8454390" y="1164590"/>
            <a:ext cx="1606550" cy="512445"/>
          </a:xfrm>
          <a:prstGeom prst="round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2"/>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3"/>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4"/>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5"/>
            </p:custDataLst>
          </p:nvPr>
        </p:nvPicPr>
        <p:blipFill>
          <a:blip r:embed="rId6"/>
          <a:stretch>
            <a:fillRect/>
          </a:stretch>
        </p:blipFill>
        <p:spPr>
          <a:xfrm>
            <a:off x="5422900" y="6439535"/>
            <a:ext cx="530225" cy="473710"/>
          </a:xfrm>
          <a:prstGeom prst="rect">
            <a:avLst/>
          </a:prstGeom>
          <a:noFill/>
        </p:spPr>
      </p:pic>
      <p:sp>
        <p:nvSpPr>
          <p:cNvPr id="6" name="文本框 5"/>
          <p:cNvSpPr txBox="1"/>
          <p:nvPr>
            <p:custDataLst>
              <p:tags r:id="rId7"/>
            </p:custDataLst>
          </p:nvPr>
        </p:nvSpPr>
        <p:spPr>
          <a:xfrm>
            <a:off x="1068070" y="356235"/>
            <a:ext cx="8277860"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溶液与水溶液中的离子反应</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2</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节</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zh-CN" altLang="en-US" sz="2400" b="1" dirty="0">
                <a:ln w="15875"/>
                <a:solidFill>
                  <a:schemeClr val="tx2">
                    <a:lumMod val="50000"/>
                    <a:lumOff val="50000"/>
                  </a:schemeClr>
                </a:solidFill>
                <a:effectLst/>
                <a:latin typeface="微软雅黑" panose="020B0503020204020204" charset="-122"/>
                <a:ea typeface="微软雅黑" panose="020B0503020204020204" charset="-122"/>
                <a:sym typeface="微软雅黑" panose="020B0503020204020204" charset="-122"/>
              </a:rPr>
              <a:t>弱电解质的解离平衡</a:t>
            </a:r>
            <a:endPar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11" name="文本框 10"/>
          <p:cNvSpPr txBox="1"/>
          <p:nvPr>
            <p:custDataLst>
              <p:tags r:id="rId8"/>
            </p:custDataLst>
          </p:nvPr>
        </p:nvSpPr>
        <p:spPr>
          <a:xfrm>
            <a:off x="1068070" y="1791970"/>
            <a:ext cx="9577070" cy="1014730"/>
          </a:xfrm>
          <a:prstGeom prst="rect">
            <a:avLst/>
          </a:prstGeom>
          <a:noFill/>
        </p:spPr>
        <p:txBody>
          <a:bodyPr wrap="square" rtlCol="0">
            <a:spAutoFit/>
          </a:bodyPr>
          <a:p>
            <a:pPr indent="457200" fontAlgn="auto">
              <a:lnSpc>
                <a:spcPct val="150000"/>
              </a:lnSpc>
            </a:pPr>
            <a:r>
              <a:rPr lang="zh-CN" sz="2000">
                <a:latin typeface="微软雅黑" panose="020B0503020204020204" charset="-122"/>
                <a:ea typeface="微软雅黑" panose="020B0503020204020204" charset="-122"/>
                <a:cs typeface="微软雅黑" panose="020B0503020204020204" charset="-122"/>
              </a:rPr>
              <a:t>羟</a:t>
            </a:r>
            <a:r>
              <a:rPr sz="2000">
                <a:latin typeface="微软雅黑" panose="020B0503020204020204" charset="-122"/>
                <a:ea typeface="微软雅黑" panose="020B0503020204020204" charset="-122"/>
                <a:cs typeface="微软雅黑" panose="020B0503020204020204" charset="-122"/>
              </a:rPr>
              <a:t>基磷酸钙是</a:t>
            </a:r>
            <a:r>
              <a:rPr lang="zh-CN" sz="2000">
                <a:latin typeface="微软雅黑" panose="020B0503020204020204" charset="-122"/>
                <a:ea typeface="微软雅黑" panose="020B0503020204020204" charset="-122"/>
                <a:cs typeface="微软雅黑" panose="020B0503020204020204" charset="-122"/>
              </a:rPr>
              <a:t>牙釉质</a:t>
            </a:r>
            <a:r>
              <a:rPr sz="2000">
                <a:latin typeface="微软雅黑" panose="020B0503020204020204" charset="-122"/>
                <a:ea typeface="微软雅黑" panose="020B0503020204020204" charset="-122"/>
                <a:cs typeface="微软雅黑" panose="020B0503020204020204" charset="-122"/>
              </a:rPr>
              <a:t>的主要组成成分，作为一层坚硬的物质附着在我们的牙齿表面。该物质的化学式为Ca</a:t>
            </a:r>
            <a:r>
              <a:rPr lang="en-US" sz="2000" baseline="-25000">
                <a:latin typeface="微软雅黑" panose="020B0503020204020204" charset="-122"/>
                <a:ea typeface="微软雅黑" panose="020B0503020204020204" charset="-122"/>
                <a:cs typeface="微软雅黑" panose="020B0503020204020204" charset="-122"/>
              </a:rPr>
              <a:t>5</a:t>
            </a:r>
            <a:r>
              <a:rPr lang="en-US" sz="2000">
                <a:latin typeface="微软雅黑" panose="020B0503020204020204" charset="-122"/>
                <a:ea typeface="微软雅黑" panose="020B0503020204020204" charset="-122"/>
                <a:cs typeface="微软雅黑" panose="020B0503020204020204" charset="-122"/>
              </a:rPr>
              <a:t>(</a:t>
            </a:r>
            <a:r>
              <a:rPr sz="2000">
                <a:latin typeface="微软雅黑" panose="020B0503020204020204" charset="-122"/>
                <a:ea typeface="微软雅黑" panose="020B0503020204020204" charset="-122"/>
                <a:cs typeface="微软雅黑" panose="020B0503020204020204" charset="-122"/>
                <a:sym typeface="+mn-ea"/>
              </a:rPr>
              <a:t>P</a:t>
            </a:r>
            <a:r>
              <a:rPr lang="en-US" sz="2000">
                <a:latin typeface="微软雅黑" panose="020B0503020204020204" charset="-122"/>
                <a:ea typeface="微软雅黑" panose="020B0503020204020204" charset="-122"/>
                <a:cs typeface="微软雅黑" panose="020B0503020204020204" charset="-122"/>
              </a:rPr>
              <a:t>O</a:t>
            </a:r>
            <a:r>
              <a:rPr sz="2000" baseline="-25000">
                <a:latin typeface="微软雅黑" panose="020B0503020204020204" charset="-122"/>
                <a:ea typeface="微软雅黑" panose="020B0503020204020204" charset="-122"/>
                <a:cs typeface="微软雅黑" panose="020B0503020204020204" charset="-122"/>
              </a:rPr>
              <a:t>4</a:t>
            </a:r>
            <a:r>
              <a:rPr lang="en-US" altLang="zh-CN" sz="2000">
                <a:latin typeface="微软雅黑" panose="020B0503020204020204" charset="-122"/>
                <a:ea typeface="微软雅黑" panose="020B0503020204020204" charset="-122"/>
                <a:cs typeface="微软雅黑" panose="020B0503020204020204" charset="-122"/>
              </a:rPr>
              <a:t>)</a:t>
            </a:r>
            <a:r>
              <a:rPr lang="en-US" altLang="zh-CN" sz="2000">
                <a:latin typeface="微软雅黑" panose="020B0503020204020204" charset="-122"/>
                <a:ea typeface="微软雅黑" panose="020B0503020204020204" charset="-122"/>
                <a:cs typeface="微软雅黑" panose="020B0503020204020204" charset="-122"/>
                <a:sym typeface="+mn-ea"/>
              </a:rPr>
              <a:t>O</a:t>
            </a:r>
            <a:r>
              <a:rPr sz="2000">
                <a:latin typeface="微软雅黑" panose="020B0503020204020204" charset="-122"/>
                <a:ea typeface="微软雅黑" panose="020B0503020204020204" charset="-122"/>
                <a:cs typeface="微软雅黑" panose="020B0503020204020204" charset="-122"/>
              </a:rPr>
              <a:t>H，它在唾液中存在下列平衡：</a:t>
            </a:r>
            <a:endParaRPr sz="2000">
              <a:latin typeface="微软雅黑" panose="020B0503020204020204" charset="-122"/>
              <a:ea typeface="微软雅黑" panose="020B0503020204020204" charset="-122"/>
              <a:cs typeface="微软雅黑" panose="020B0503020204020204" charset="-122"/>
            </a:endParaRPr>
          </a:p>
        </p:txBody>
      </p:sp>
      <p:pic>
        <p:nvPicPr>
          <p:cNvPr id="3" name="图片 2"/>
          <p:cNvPicPr>
            <a:picLocks noChangeAspect="1"/>
          </p:cNvPicPr>
          <p:nvPr>
            <p:custDataLst>
              <p:tags r:id="rId9"/>
            </p:custDataLst>
          </p:nvPr>
        </p:nvPicPr>
        <p:blipFill>
          <a:blip r:embed="rId10"/>
          <a:stretch>
            <a:fillRect/>
          </a:stretch>
        </p:blipFill>
        <p:spPr>
          <a:xfrm>
            <a:off x="3164840" y="2806700"/>
            <a:ext cx="5629275" cy="619125"/>
          </a:xfrm>
          <a:prstGeom prst="rect">
            <a:avLst/>
          </a:prstGeom>
        </p:spPr>
      </p:pic>
      <p:sp>
        <p:nvSpPr>
          <p:cNvPr id="4" name="文本框 3"/>
          <p:cNvSpPr txBox="1"/>
          <p:nvPr>
            <p:custDataLst>
              <p:tags r:id="rId11"/>
            </p:custDataLst>
          </p:nvPr>
        </p:nvSpPr>
        <p:spPr>
          <a:xfrm>
            <a:off x="1190625" y="3542665"/>
            <a:ext cx="9577070" cy="1938020"/>
          </a:xfrm>
          <a:prstGeom prst="rect">
            <a:avLst/>
          </a:prstGeom>
          <a:noFill/>
        </p:spPr>
        <p:txBody>
          <a:bodyPr wrap="square" rtlCol="0">
            <a:spAutoFit/>
          </a:bodyPr>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rPr>
              <a:t>当口腔中的细菌和酶开始消化分解食物时，会产生有机酸，从而会使发</a:t>
            </a:r>
            <a:r>
              <a:rPr lang="zh-CN" sz="2000">
                <a:latin typeface="微软雅黑" panose="020B0503020204020204" charset="-122"/>
                <a:ea typeface="微软雅黑" panose="020B0503020204020204" charset="-122"/>
                <a:cs typeface="微软雅黑" panose="020B0503020204020204" charset="-122"/>
              </a:rPr>
              <a:t>羟</a:t>
            </a:r>
            <a:r>
              <a:rPr sz="2000">
                <a:latin typeface="微软雅黑" panose="020B0503020204020204" charset="-122"/>
                <a:ea typeface="微软雅黑" panose="020B0503020204020204" charset="-122"/>
                <a:cs typeface="微软雅黑" panose="020B0503020204020204" charset="-122"/>
              </a:rPr>
              <a:t>基磷酸钙溶解；如果不及时处理，牙齿会产生</a:t>
            </a:r>
            <a:r>
              <a:rPr lang="zh-CN" sz="2000">
                <a:latin typeface="微软雅黑" panose="020B0503020204020204" charset="-122"/>
                <a:ea typeface="微软雅黑" panose="020B0503020204020204" charset="-122"/>
                <a:cs typeface="微软雅黑" panose="020B0503020204020204" charset="-122"/>
              </a:rPr>
              <a:t>蛀洞</a:t>
            </a:r>
            <a:r>
              <a:rPr sz="2000">
                <a:latin typeface="微软雅黑" panose="020B0503020204020204" charset="-122"/>
                <a:ea typeface="微软雅黑" panose="020B0503020204020204" charset="-122"/>
                <a:cs typeface="微软雅黑" panose="020B0503020204020204" charset="-122"/>
              </a:rPr>
              <a:t>。</a:t>
            </a:r>
            <a:endParaRPr sz="2000">
              <a:latin typeface="微软雅黑" panose="020B0503020204020204" charset="-122"/>
              <a:ea typeface="微软雅黑" panose="020B0503020204020204" charset="-122"/>
              <a:cs typeface="微软雅黑" panose="020B0503020204020204" charset="-122"/>
            </a:endParaRPr>
          </a:p>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rPr>
              <a:t>请解释为什么酸会使</a:t>
            </a:r>
            <a:r>
              <a:rPr lang="zh-CN" sz="2000">
                <a:latin typeface="微软雅黑" panose="020B0503020204020204" charset="-122"/>
                <a:ea typeface="微软雅黑" panose="020B0503020204020204" charset="-122"/>
                <a:cs typeface="微软雅黑" panose="020B0503020204020204" charset="-122"/>
                <a:sym typeface="+mn-ea"/>
              </a:rPr>
              <a:t>羟</a:t>
            </a:r>
            <a:r>
              <a:rPr sz="2000">
                <a:latin typeface="微软雅黑" panose="020B0503020204020204" charset="-122"/>
                <a:ea typeface="微软雅黑" panose="020B0503020204020204" charset="-122"/>
                <a:cs typeface="微软雅黑" panose="020B0503020204020204" charset="-122"/>
              </a:rPr>
              <a:t>基磷酸钙溶解。在此基础上思考日常生活中可以通过哪些方法来保护牙齿健康。</a:t>
            </a:r>
            <a:endParaRPr sz="2000">
              <a:latin typeface="微软雅黑" panose="020B0503020204020204" charset="-122"/>
              <a:ea typeface="微软雅黑" panose="020B0503020204020204" charset="-122"/>
              <a:cs typeface="微软雅黑" panose="020B0503020204020204" charset="-122"/>
            </a:endParaRPr>
          </a:p>
        </p:txBody>
      </p:sp>
      <p:sp>
        <p:nvSpPr>
          <p:cNvPr id="5" name="圆角矩形 4"/>
          <p:cNvSpPr/>
          <p:nvPr>
            <p:custDataLst>
              <p:tags r:id="rId12"/>
            </p:custDataLst>
          </p:nvPr>
        </p:nvSpPr>
        <p:spPr>
          <a:xfrm>
            <a:off x="615315" y="1512570"/>
            <a:ext cx="10619105" cy="4224655"/>
          </a:xfrm>
          <a:prstGeom prst="roundRect">
            <a:avLst/>
          </a:prstGeom>
          <a:ln w="50800"/>
        </p:spPr>
        <p:style>
          <a:lnRef idx="2">
            <a:schemeClr val="accent1"/>
          </a:lnRef>
          <a:fillRef idx="0">
            <a:srgbClr val="FFFFFF"/>
          </a:fillRef>
          <a:effectRef idx="0">
            <a:srgbClr val="FFFFFF"/>
          </a:effectRef>
          <a:fontRef idx="minor">
            <a:schemeClr val="tx1"/>
          </a:fontRef>
        </p:style>
        <p:txBody>
          <a:bodyPr rtlCol="0" anchor="ctr"/>
          <a:p>
            <a:pPr algn="ctr"/>
            <a:endParaRPr lang="zh-CN" altLang="en-US"/>
          </a:p>
        </p:txBody>
      </p:sp>
      <p:sp>
        <p:nvSpPr>
          <p:cNvPr id="7" name="文本框 6"/>
          <p:cNvSpPr txBox="1"/>
          <p:nvPr>
            <p:custDataLst>
              <p:tags r:id="rId13"/>
            </p:custDataLst>
          </p:nvPr>
        </p:nvSpPr>
        <p:spPr>
          <a:xfrm>
            <a:off x="8454390" y="1221020"/>
            <a:ext cx="4064000" cy="460375"/>
          </a:xfrm>
          <a:prstGeom prst="rect">
            <a:avLst/>
          </a:prstGeom>
        </p:spPr>
        <p:txBody>
          <a:bodyPr>
            <a:spAutoFit/>
            <a:extLst>
              <a:ext uri="{4A0BC546-FE56-4ADE-93B0-CB8AF2F6F144}">
                <wpsdc:textFrameExt xmlns:wpsdc="http://www.wps.cn/officeDocument/2022/drawingmlCustomData" type="text"/>
              </a:ext>
            </a:extLst>
          </a:bodyPr>
          <a:p>
            <a:pPr algn="l"/>
            <a:r>
              <a:rPr lang="en-US" altLang="zh-CN" sz="2400" b="1">
                <a:solidFill>
                  <a:schemeClr val="bg1"/>
                </a:solidFill>
                <a:latin typeface="Arial" panose="020B0604020202020204" pitchFamily="34" charset="0"/>
                <a:ea typeface="微软雅黑" panose="020B0503020204020204" charset="-122"/>
              </a:rPr>
              <a:t>·</a:t>
            </a:r>
            <a:r>
              <a:rPr lang="zh-CN" altLang="en-US" sz="2400" b="1">
                <a:solidFill>
                  <a:schemeClr val="bg1"/>
                </a:solidFill>
                <a:latin typeface="仿宋" panose="02010609060101010101" charset="-122"/>
                <a:ea typeface="仿宋" panose="02010609060101010101" charset="-122"/>
              </a:rPr>
              <a:t>学以致用</a:t>
            </a:r>
            <a:r>
              <a:rPr lang="en-US" altLang="zh-CN" sz="2400" b="1">
                <a:solidFill>
                  <a:schemeClr val="bg1"/>
                </a:solidFill>
                <a:latin typeface="Arial" panose="020B0604020202020204" pitchFamily="34" charset="0"/>
                <a:ea typeface="微软雅黑" panose="020B0503020204020204" charset="-122"/>
              </a:rPr>
              <a:t>·</a:t>
            </a:r>
            <a:endParaRPr lang="en-US" altLang="zh-CN" sz="2400" b="1">
              <a:solidFill>
                <a:schemeClr val="bg1"/>
              </a:solidFill>
              <a:latin typeface="Arial" panose="020B0604020202020204" pitchFamily="34" charset="0"/>
              <a:ea typeface="微软雅黑" panose="020B0503020204020204"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6589395"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溶液与水溶液中的离子反应</a:t>
            </a:r>
            <a:endPar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grpSp>
        <p:nvGrpSpPr>
          <p:cNvPr id="5" name="组合 4"/>
          <p:cNvGrpSpPr/>
          <p:nvPr/>
        </p:nvGrpSpPr>
        <p:grpSpPr>
          <a:xfrm>
            <a:off x="1068070" y="2218690"/>
            <a:ext cx="1387475" cy="518160"/>
            <a:chOff x="904" y="2630"/>
            <a:chExt cx="2185" cy="816"/>
          </a:xfrm>
        </p:grpSpPr>
        <p:sp>
          <p:nvSpPr>
            <p:cNvPr id="7" name="圆角矩形 6"/>
            <p:cNvSpPr/>
            <p:nvPr>
              <p:custDataLst>
                <p:tags r:id="rId7"/>
              </p:custDataLst>
            </p:nvPr>
          </p:nvSpPr>
          <p:spPr>
            <a:xfrm>
              <a:off x="904" y="2630"/>
              <a:ext cx="2163" cy="816"/>
            </a:xfrm>
            <a:prstGeom prst="round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7" name="文本框 16"/>
            <p:cNvSpPr txBox="1"/>
            <p:nvPr>
              <p:custDataLst>
                <p:tags r:id="rId8"/>
              </p:custDataLst>
            </p:nvPr>
          </p:nvSpPr>
          <p:spPr>
            <a:xfrm>
              <a:off x="1023" y="2723"/>
              <a:ext cx="2066" cy="628"/>
            </a:xfrm>
            <a:prstGeom prst="rect">
              <a:avLst/>
            </a:prstGeom>
            <a:noFill/>
          </p:spPr>
          <p:txBody>
            <a:bodyPr wrap="square" rtlCol="0">
              <a:spAutoFit/>
            </a:bodyPr>
            <a:p>
              <a:r>
                <a:rPr lang="zh-CN" altLang="en-US" sz="2000" b="1">
                  <a:solidFill>
                    <a:schemeClr val="bg1"/>
                  </a:solidFill>
                  <a:latin typeface="微软雅黑" panose="020B0503020204020204" charset="-122"/>
                  <a:ea typeface="微软雅黑" panose="020B0503020204020204" charset="-122"/>
                </a:rPr>
                <a:t>学习目标</a:t>
              </a:r>
              <a:endParaRPr lang="zh-CN" altLang="en-US" sz="2000" b="1">
                <a:solidFill>
                  <a:schemeClr val="bg1"/>
                </a:solidFill>
                <a:latin typeface="微软雅黑" panose="020B0503020204020204" charset="-122"/>
                <a:ea typeface="微软雅黑" panose="020B0503020204020204" charset="-122"/>
              </a:endParaRPr>
            </a:p>
          </p:txBody>
        </p:sp>
      </p:grpSp>
      <p:sp>
        <p:nvSpPr>
          <p:cNvPr id="16" name="文本框 15"/>
          <p:cNvSpPr txBox="1"/>
          <p:nvPr>
            <p:custDataLst>
              <p:tags r:id="rId9"/>
            </p:custDataLst>
          </p:nvPr>
        </p:nvSpPr>
        <p:spPr>
          <a:xfrm>
            <a:off x="3522980" y="1221105"/>
            <a:ext cx="6153785" cy="583565"/>
          </a:xfrm>
          <a:prstGeom prst="rect">
            <a:avLst/>
          </a:prstGeom>
          <a:noFill/>
        </p:spPr>
        <p:txBody>
          <a:bodyPr wrap="square" rtlCol="0">
            <a:spAutoFit/>
          </a:bodyPr>
          <a:p>
            <a:r>
              <a:rPr lang="zh-CN" altLang="en-US" sz="3200" b="1" dirty="0">
                <a:ln w="15875"/>
                <a:solidFill>
                  <a:schemeClr val="tx2">
                    <a:lumMod val="50000"/>
                    <a:lumOff val="50000"/>
                  </a:schemeClr>
                </a:solidFill>
                <a:effectLst/>
                <a:latin typeface="微软雅黑" panose="020B0503020204020204" charset="-122"/>
                <a:ea typeface="微软雅黑" panose="020B0503020204020204" charset="-122"/>
                <a:sym typeface="微软雅黑" panose="020B0503020204020204" charset="-122"/>
              </a:rPr>
              <a:t>第</a:t>
            </a:r>
            <a:r>
              <a:rPr lang="en-US" altLang="zh-CN" sz="3200" b="1" dirty="0">
                <a:ln w="15875"/>
                <a:solidFill>
                  <a:schemeClr val="tx2">
                    <a:lumMod val="50000"/>
                    <a:lumOff val="50000"/>
                  </a:schemeClr>
                </a:solidFill>
                <a:effectLst/>
                <a:latin typeface="微软雅黑" panose="020B0503020204020204" charset="-122"/>
                <a:ea typeface="微软雅黑" panose="020B0503020204020204" charset="-122"/>
                <a:sym typeface="微软雅黑" panose="020B0503020204020204" charset="-122"/>
              </a:rPr>
              <a:t>2</a:t>
            </a:r>
            <a:r>
              <a:rPr lang="zh-CN" altLang="en-US" sz="3200" b="1" dirty="0">
                <a:ln w="15875"/>
                <a:solidFill>
                  <a:schemeClr val="tx2">
                    <a:lumMod val="50000"/>
                    <a:lumOff val="50000"/>
                  </a:schemeClr>
                </a:solidFill>
                <a:effectLst/>
                <a:latin typeface="微软雅黑" panose="020B0503020204020204" charset="-122"/>
                <a:ea typeface="微软雅黑" panose="020B0503020204020204" charset="-122"/>
                <a:sym typeface="微软雅黑" panose="020B0503020204020204" charset="-122"/>
              </a:rPr>
              <a:t>节</a:t>
            </a:r>
            <a:r>
              <a:rPr lang="en-US" altLang="zh-CN" sz="3200" b="1" dirty="0">
                <a:ln w="15875"/>
                <a:solidFill>
                  <a:schemeClr val="tx2">
                    <a:lumMod val="50000"/>
                    <a:lumOff val="50000"/>
                  </a:schemeClr>
                </a:solidFill>
                <a:effectLst/>
                <a:latin typeface="微软雅黑" panose="020B0503020204020204" charset="-122"/>
                <a:ea typeface="微软雅黑" panose="020B0503020204020204" charset="-122"/>
                <a:sym typeface="微软雅黑" panose="020B0503020204020204" charset="-122"/>
              </a:rPr>
              <a:t>   </a:t>
            </a:r>
            <a:r>
              <a:rPr lang="zh-CN" altLang="en-US" sz="3200" b="1" dirty="0">
                <a:ln w="15875"/>
                <a:solidFill>
                  <a:schemeClr val="tx2">
                    <a:lumMod val="50000"/>
                    <a:lumOff val="50000"/>
                  </a:schemeClr>
                </a:solidFill>
                <a:effectLst/>
                <a:latin typeface="微软雅黑" panose="020B0503020204020204" charset="-122"/>
                <a:ea typeface="微软雅黑" panose="020B0503020204020204" charset="-122"/>
                <a:sym typeface="微软雅黑" panose="020B0503020204020204" charset="-122"/>
              </a:rPr>
              <a:t>弱电解质的解离平衡</a:t>
            </a:r>
            <a:endParaRPr lang="zh-CN" altLang="en-US" sz="3200" b="1" dirty="0">
              <a:ln w="15875"/>
              <a:solidFill>
                <a:schemeClr val="tx2">
                  <a:lumMod val="50000"/>
                  <a:lumOff val="50000"/>
                </a:schemeClr>
              </a:solidFill>
              <a:effectLst/>
              <a:latin typeface="微软雅黑" panose="020B0503020204020204" charset="-122"/>
              <a:ea typeface="微软雅黑" panose="020B0503020204020204" charset="-122"/>
              <a:sym typeface="微软雅黑" panose="020B0503020204020204" charset="-122"/>
            </a:endParaRPr>
          </a:p>
        </p:txBody>
      </p:sp>
      <p:sp>
        <p:nvSpPr>
          <p:cNvPr id="3" name="文本框 2"/>
          <p:cNvSpPr txBox="1"/>
          <p:nvPr>
            <p:custDataLst>
              <p:tags r:id="rId10"/>
            </p:custDataLst>
          </p:nvPr>
        </p:nvSpPr>
        <p:spPr>
          <a:xfrm>
            <a:off x="897255" y="2860040"/>
            <a:ext cx="9730740" cy="1137285"/>
          </a:xfrm>
          <a:prstGeom prst="rect">
            <a:avLst/>
          </a:prstGeom>
          <a:noFill/>
        </p:spPr>
        <p:txBody>
          <a:bodyPr wrap="square" rtlCol="0">
            <a:noAutofit/>
          </a:bodyPr>
          <a:p>
            <a:pPr indent="457200" fontAlgn="auto">
              <a:lnSpc>
                <a:spcPct val="200000"/>
              </a:lnSpc>
            </a:pPr>
            <a:r>
              <a:rPr lang="zh-CN" altLang="en-US" sz="2000">
                <a:latin typeface="微软雅黑" panose="020B0503020204020204" charset="-122"/>
                <a:ea typeface="微软雅黑" panose="020B0503020204020204" charset="-122"/>
                <a:cs typeface="微软雅黑" panose="020B0503020204020204" charset="-122"/>
              </a:rPr>
              <a:t>1.了解电解质的解离，知道常见的强电解质和弱电解质。</a:t>
            </a:r>
            <a:endParaRPr lang="zh-CN" altLang="en-US" sz="2000">
              <a:latin typeface="微软雅黑" panose="020B0503020204020204" charset="-122"/>
              <a:ea typeface="微软雅黑" panose="020B0503020204020204" charset="-122"/>
              <a:cs typeface="微软雅黑" panose="020B0503020204020204" charset="-122"/>
            </a:endParaRPr>
          </a:p>
          <a:p>
            <a:pPr indent="457200" fontAlgn="auto">
              <a:lnSpc>
                <a:spcPct val="200000"/>
              </a:lnSpc>
            </a:pPr>
            <a:r>
              <a:rPr lang="zh-CN" altLang="en-US" sz="2000">
                <a:latin typeface="微软雅黑" panose="020B0503020204020204" charset="-122"/>
                <a:ea typeface="微软雅黑" panose="020B0503020204020204" charset="-122"/>
                <a:cs typeface="微软雅黑" panose="020B0503020204020204" charset="-122"/>
              </a:rPr>
              <a:t>2.了解弱电解质的解离平衡，认识影响弱电解质解离平衡的因素。</a:t>
            </a:r>
            <a:endParaRPr lang="zh-CN" altLang="en-US" sz="2000">
              <a:latin typeface="微软雅黑" panose="020B0503020204020204" charset="-122"/>
              <a:ea typeface="微软雅黑" panose="020B0503020204020204" charset="-122"/>
              <a:cs typeface="微软雅黑" panose="020B0503020204020204"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8277860"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溶液与水溶液中的离子反应</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2</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节</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zh-CN" altLang="en-US" sz="2400" b="1" dirty="0">
                <a:ln w="15875"/>
                <a:solidFill>
                  <a:schemeClr val="tx2">
                    <a:lumMod val="50000"/>
                    <a:lumOff val="50000"/>
                  </a:schemeClr>
                </a:solidFill>
                <a:effectLst/>
                <a:latin typeface="微软雅黑" panose="020B0503020204020204" charset="-122"/>
                <a:ea typeface="微软雅黑" panose="020B0503020204020204" charset="-122"/>
                <a:sym typeface="微软雅黑" panose="020B0503020204020204" charset="-122"/>
              </a:rPr>
              <a:t>弱电解质的解离平衡</a:t>
            </a:r>
            <a:endPar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grpSp>
        <p:nvGrpSpPr>
          <p:cNvPr id="7" name="组合 6"/>
          <p:cNvGrpSpPr/>
          <p:nvPr/>
        </p:nvGrpSpPr>
        <p:grpSpPr>
          <a:xfrm>
            <a:off x="716280" y="1160780"/>
            <a:ext cx="4509770" cy="520700"/>
            <a:chOff x="1128" y="1828"/>
            <a:chExt cx="7102" cy="820"/>
          </a:xfrm>
        </p:grpSpPr>
        <p:sp>
          <p:nvSpPr>
            <p:cNvPr id="35" name="圆角矩形 34"/>
            <p:cNvSpPr/>
            <p:nvPr>
              <p:custDataLst>
                <p:tags r:id="rId7"/>
              </p:custDataLst>
            </p:nvPr>
          </p:nvSpPr>
          <p:spPr>
            <a:xfrm>
              <a:off x="1128" y="1828"/>
              <a:ext cx="6499" cy="820"/>
            </a:xfrm>
            <a:prstGeom prst="roundRect">
              <a:avLst>
                <a:gd name="adj" fmla="val 50000"/>
              </a:avLst>
            </a:prstGeom>
            <a:solidFill>
              <a:schemeClr val="tx2">
                <a:lumMod val="50000"/>
                <a:lumOff val="50000"/>
              </a:schemeClr>
            </a:solidFill>
            <a:ln w="25400">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 name="文本框 9"/>
            <p:cNvSpPr txBox="1"/>
            <p:nvPr>
              <p:custDataLst>
                <p:tags r:id="rId8"/>
              </p:custDataLst>
            </p:nvPr>
          </p:nvSpPr>
          <p:spPr>
            <a:xfrm>
              <a:off x="1376" y="1923"/>
              <a:ext cx="6855" cy="725"/>
            </a:xfrm>
            <a:prstGeom prst="rect">
              <a:avLst/>
            </a:prstGeom>
            <a:noFill/>
          </p:spPr>
          <p:txBody>
            <a:bodyPr wrap="square" rtlCol="0">
              <a:spAutoFit/>
            </a:bodyPr>
            <a:p>
              <a:r>
                <a:rPr lang="zh-CN" altLang="en-US" sz="2400" b="1">
                  <a:solidFill>
                    <a:schemeClr val="bg1"/>
                  </a:solidFill>
                  <a:latin typeface="微软雅黑" panose="020B0503020204020204" charset="-122"/>
                  <a:ea typeface="微软雅黑" panose="020B0503020204020204" charset="-122"/>
                </a:rPr>
                <a:t>一、强电解质和弱电解质</a:t>
              </a:r>
              <a:endParaRPr lang="zh-CN" altLang="en-US" sz="2400" b="1">
                <a:solidFill>
                  <a:schemeClr val="bg1"/>
                </a:solidFill>
                <a:latin typeface="微软雅黑" panose="020B0503020204020204" charset="-122"/>
                <a:ea typeface="微软雅黑" panose="020B0503020204020204" charset="-122"/>
              </a:endParaRPr>
            </a:p>
          </p:txBody>
        </p:sp>
      </p:grpSp>
      <p:sp>
        <p:nvSpPr>
          <p:cNvPr id="3" name="文本框 2"/>
          <p:cNvSpPr txBox="1"/>
          <p:nvPr>
            <p:custDataLst>
              <p:tags r:id="rId9"/>
            </p:custDataLst>
          </p:nvPr>
        </p:nvSpPr>
        <p:spPr>
          <a:xfrm>
            <a:off x="873760" y="1749425"/>
            <a:ext cx="9730740" cy="1715770"/>
          </a:xfrm>
          <a:prstGeom prst="rect">
            <a:avLst/>
          </a:prstGeom>
          <a:noFill/>
        </p:spPr>
        <p:txBody>
          <a:bodyPr wrap="square" rtlCol="0">
            <a:noAutofit/>
          </a:bodyPr>
          <a:p>
            <a:pPr indent="457200" algn="ctr" fontAlgn="auto">
              <a:lnSpc>
                <a:spcPct val="200000"/>
              </a:lnSpc>
            </a:pPr>
            <a:r>
              <a:rPr lang="zh-CN" altLang="en-US" sz="2400" b="1">
                <a:latin typeface="微软雅黑" panose="020B0503020204020204" charset="-122"/>
                <a:ea typeface="微软雅黑" panose="020B0503020204020204" charset="-122"/>
                <a:cs typeface="微软雅黑" panose="020B0503020204020204" charset="-122"/>
              </a:rPr>
              <a:t>氯化钠的导电性实验</a:t>
            </a:r>
            <a:endParaRPr lang="zh-CN" altLang="en-US" sz="2400" b="1">
              <a:latin typeface="微软雅黑" panose="020B0503020204020204" charset="-122"/>
              <a:ea typeface="微软雅黑" panose="020B0503020204020204" charset="-122"/>
              <a:cs typeface="微软雅黑" panose="020B0503020204020204" charset="-122"/>
            </a:endParaRPr>
          </a:p>
          <a:p>
            <a:pPr indent="457200" fontAlgn="auto">
              <a:lnSpc>
                <a:spcPct val="200000"/>
              </a:lnSpc>
            </a:pPr>
            <a:r>
              <a:rPr lang="zh-CN" altLang="en-US" sz="2000">
                <a:latin typeface="微软雅黑" panose="020B0503020204020204" charset="-122"/>
                <a:ea typeface="微软雅黑" panose="020B0503020204020204" charset="-122"/>
                <a:cs typeface="微软雅黑" panose="020B0503020204020204" charset="-122"/>
              </a:rPr>
              <a:t>观察如图3-5所示的不同状态下氯化钠的导电性实验记录实验现象并分析原因。</a:t>
            </a:r>
            <a:endParaRPr lang="zh-CN" altLang="en-US" sz="2000">
              <a:latin typeface="微软雅黑" panose="020B0503020204020204" charset="-122"/>
              <a:ea typeface="微软雅黑" panose="020B0503020204020204" charset="-122"/>
              <a:cs typeface="微软雅黑" panose="020B0503020204020204" charset="-122"/>
            </a:endParaRPr>
          </a:p>
        </p:txBody>
      </p:sp>
      <p:pic>
        <p:nvPicPr>
          <p:cNvPr id="5" name="图片 4"/>
          <p:cNvPicPr>
            <a:picLocks noChangeAspect="1"/>
          </p:cNvPicPr>
          <p:nvPr>
            <p:custDataLst>
              <p:tags r:id="rId10"/>
            </p:custDataLst>
          </p:nvPr>
        </p:nvPicPr>
        <p:blipFill>
          <a:blip r:embed="rId11"/>
          <a:stretch>
            <a:fillRect/>
          </a:stretch>
        </p:blipFill>
        <p:spPr>
          <a:xfrm>
            <a:off x="2261870" y="3429000"/>
            <a:ext cx="7458075" cy="2352675"/>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8277860"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溶液与水溶液中的离子反应</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2</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节</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zh-CN" altLang="en-US" sz="2400" b="1" dirty="0">
                <a:ln w="15875"/>
                <a:solidFill>
                  <a:schemeClr val="tx2">
                    <a:lumMod val="50000"/>
                    <a:lumOff val="50000"/>
                  </a:schemeClr>
                </a:solidFill>
                <a:effectLst/>
                <a:latin typeface="微软雅黑" panose="020B0503020204020204" charset="-122"/>
                <a:ea typeface="微软雅黑" panose="020B0503020204020204" charset="-122"/>
                <a:sym typeface="微软雅黑" panose="020B0503020204020204" charset="-122"/>
              </a:rPr>
              <a:t>弱电解质的解离平衡</a:t>
            </a:r>
            <a:endPar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11" name="文本框 10"/>
          <p:cNvSpPr txBox="1"/>
          <p:nvPr>
            <p:custDataLst>
              <p:tags r:id="rId7"/>
            </p:custDataLst>
          </p:nvPr>
        </p:nvSpPr>
        <p:spPr>
          <a:xfrm>
            <a:off x="1068070" y="1365250"/>
            <a:ext cx="10126980" cy="2040890"/>
          </a:xfrm>
          <a:prstGeom prst="rect">
            <a:avLst/>
          </a:prstGeom>
          <a:noFill/>
        </p:spPr>
        <p:txBody>
          <a:bodyPr wrap="square" rtlCol="0">
            <a:noAutofit/>
          </a:bodyPr>
          <a:p>
            <a:pPr indent="457200" fontAlgn="auto">
              <a:lnSpc>
                <a:spcPct val="150000"/>
              </a:lnSpc>
            </a:pPr>
            <a:r>
              <a:rPr lang="zh-CN" altLang="en-US" sz="2000">
                <a:latin typeface="微软雅黑" panose="020B0503020204020204" charset="-122"/>
                <a:ea typeface="微软雅黑" panose="020B0503020204020204" charset="-122"/>
                <a:cs typeface="微软雅黑" panose="020B0503020204020204" charset="-122"/>
              </a:rPr>
              <a:t>我们知道，电流是由带电荷的粒子定向移动形成的，当电路中存在持续稳定的电流时，闭合回路中的灯泡会亮。</a:t>
            </a:r>
            <a:endParaRPr lang="zh-CN" altLang="en-US" sz="2000">
              <a:latin typeface="微软雅黑" panose="020B0503020204020204" charset="-122"/>
              <a:ea typeface="微软雅黑" panose="020B0503020204020204" charset="-122"/>
              <a:cs typeface="微软雅黑" panose="020B0503020204020204" charset="-122"/>
            </a:endParaRPr>
          </a:p>
          <a:p>
            <a:pPr indent="457200" fontAlgn="auto">
              <a:lnSpc>
                <a:spcPct val="150000"/>
              </a:lnSpc>
            </a:pPr>
            <a:r>
              <a:rPr lang="zh-CN" altLang="en-US" sz="2000">
                <a:latin typeface="微软雅黑" panose="020B0503020204020204" charset="-122"/>
                <a:ea typeface="微软雅黑" panose="020B0503020204020204" charset="-122"/>
                <a:cs typeface="微软雅黑" panose="020B0503020204020204" charset="-122"/>
              </a:rPr>
              <a:t>固态氯化</a:t>
            </a:r>
            <a:r>
              <a:rPr lang="zh-CN" altLang="en-US" sz="2000">
                <a:latin typeface="微软雅黑" panose="020B0503020204020204" charset="-122"/>
                <a:ea typeface="微软雅黑" panose="020B0503020204020204" charset="-122"/>
                <a:cs typeface="微软雅黑" panose="020B0503020204020204" charset="-122"/>
                <a:sym typeface="+mn-ea"/>
              </a:rPr>
              <a:t>钠</a:t>
            </a:r>
            <a:r>
              <a:rPr lang="zh-CN" altLang="en-US" sz="2000">
                <a:latin typeface="微软雅黑" panose="020B0503020204020204" charset="-122"/>
                <a:ea typeface="微软雅黑" panose="020B0503020204020204" charset="-122"/>
                <a:cs typeface="微软雅黑" panose="020B0503020204020204" charset="-122"/>
              </a:rPr>
              <a:t>是由带正电荷的钠离子（Na</a:t>
            </a:r>
            <a:r>
              <a:rPr lang="zh-CN" altLang="en-US" sz="2000" baseline="30000">
                <a:latin typeface="微软雅黑" panose="020B0503020204020204" charset="-122"/>
                <a:ea typeface="微软雅黑" panose="020B0503020204020204" charset="-122"/>
                <a:cs typeface="微软雅黑" panose="020B0503020204020204" charset="-122"/>
              </a:rPr>
              <a:t>＋</a:t>
            </a:r>
            <a:r>
              <a:rPr lang="zh-CN" altLang="en-US" sz="2000">
                <a:latin typeface="微软雅黑" panose="020B0503020204020204" charset="-122"/>
                <a:ea typeface="微软雅黑" panose="020B0503020204020204" charset="-122"/>
                <a:cs typeface="微软雅黑" panose="020B0503020204020204" charset="-122"/>
              </a:rPr>
              <a:t>）和带负电荷的氯离子（Cl</a:t>
            </a:r>
            <a:r>
              <a:rPr lang="en-US" altLang="zh-CN" sz="2000" baseline="30000">
                <a:latin typeface="微软雅黑" panose="020B0503020204020204" charset="-122"/>
                <a:ea typeface="微软雅黑" panose="020B0503020204020204" charset="-122"/>
                <a:cs typeface="微软雅黑" panose="020B0503020204020204" charset="-122"/>
              </a:rPr>
              <a:t>-</a:t>
            </a:r>
            <a:r>
              <a:rPr lang="zh-CN" altLang="en-US" sz="2000">
                <a:latin typeface="微软雅黑" panose="020B0503020204020204" charset="-122"/>
                <a:ea typeface="微软雅黑" panose="020B0503020204020204" charset="-122"/>
                <a:cs typeface="微软雅黑" panose="020B0503020204020204" charset="-122"/>
              </a:rPr>
              <a:t>）通过离子键有序结合所形成的固体，</a:t>
            </a:r>
            <a:r>
              <a:rPr lang="zh-CN" altLang="en-US" sz="2000">
                <a:latin typeface="微软雅黑" panose="020B0503020204020204" charset="-122"/>
                <a:ea typeface="微软雅黑" panose="020B0503020204020204" charset="-122"/>
                <a:cs typeface="微软雅黑" panose="020B0503020204020204" charset="-122"/>
                <a:sym typeface="+mn-ea"/>
              </a:rPr>
              <a:t>由于其中的钠离子（Na</a:t>
            </a:r>
            <a:r>
              <a:rPr lang="zh-CN" altLang="en-US" sz="2000" baseline="30000">
                <a:latin typeface="微软雅黑" panose="020B0503020204020204" charset="-122"/>
                <a:ea typeface="微软雅黑" panose="020B0503020204020204" charset="-122"/>
                <a:cs typeface="微软雅黑" panose="020B0503020204020204" charset="-122"/>
                <a:sym typeface="+mn-ea"/>
              </a:rPr>
              <a:t>＋</a:t>
            </a:r>
            <a:r>
              <a:rPr lang="zh-CN" altLang="en-US" sz="2000">
                <a:latin typeface="微软雅黑" panose="020B0503020204020204" charset="-122"/>
                <a:ea typeface="微软雅黑" panose="020B0503020204020204" charset="-122"/>
                <a:cs typeface="微软雅黑" panose="020B0503020204020204" charset="-122"/>
                <a:sym typeface="+mn-ea"/>
              </a:rPr>
              <a:t>）和氯离子（Cl</a:t>
            </a:r>
            <a:r>
              <a:rPr lang="en-US" altLang="zh-CN" sz="2000" baseline="30000">
                <a:latin typeface="微软雅黑" panose="020B0503020204020204" charset="-122"/>
                <a:ea typeface="微软雅黑" panose="020B0503020204020204" charset="-122"/>
                <a:cs typeface="微软雅黑" panose="020B0503020204020204" charset="-122"/>
                <a:sym typeface="+mn-ea"/>
              </a:rPr>
              <a:t>-</a:t>
            </a:r>
            <a:r>
              <a:rPr lang="zh-CN" altLang="en-US" sz="2000">
                <a:latin typeface="微软雅黑" panose="020B0503020204020204" charset="-122"/>
                <a:ea typeface="微软雅黑" panose="020B0503020204020204" charset="-122"/>
                <a:cs typeface="微软雅黑" panose="020B0503020204020204" charset="-122"/>
                <a:sym typeface="+mn-ea"/>
              </a:rPr>
              <a:t>）不能自由移动，所以固态氯化钠不导电。固态氯化钠溶于水或受热熔化时，受到水分子作用或高温的影响，钠离子（Na</a:t>
            </a:r>
            <a:r>
              <a:rPr lang="zh-CN" altLang="en-US" sz="2000" baseline="30000">
                <a:latin typeface="微软雅黑" panose="020B0503020204020204" charset="-122"/>
                <a:ea typeface="微软雅黑" panose="020B0503020204020204" charset="-122"/>
                <a:cs typeface="微软雅黑" panose="020B0503020204020204" charset="-122"/>
                <a:sym typeface="+mn-ea"/>
              </a:rPr>
              <a:t>＋</a:t>
            </a:r>
            <a:r>
              <a:rPr lang="zh-CN" altLang="en-US" sz="2000">
                <a:latin typeface="微软雅黑" panose="020B0503020204020204" charset="-122"/>
                <a:ea typeface="微软雅黑" panose="020B0503020204020204" charset="-122"/>
                <a:cs typeface="微软雅黑" panose="020B0503020204020204" charset="-122"/>
                <a:sym typeface="+mn-ea"/>
              </a:rPr>
              <a:t>）和氯离子（Cl</a:t>
            </a:r>
            <a:r>
              <a:rPr lang="en-US" altLang="zh-CN" sz="2000" baseline="30000">
                <a:latin typeface="微软雅黑" panose="020B0503020204020204" charset="-122"/>
                <a:ea typeface="微软雅黑" panose="020B0503020204020204" charset="-122"/>
                <a:cs typeface="微软雅黑" panose="020B0503020204020204" charset="-122"/>
                <a:sym typeface="+mn-ea"/>
              </a:rPr>
              <a:t>-</a:t>
            </a:r>
            <a:r>
              <a:rPr lang="zh-CN" altLang="en-US" sz="2000">
                <a:latin typeface="微软雅黑" panose="020B0503020204020204" charset="-122"/>
                <a:ea typeface="微软雅黑" panose="020B0503020204020204" charset="-122"/>
                <a:cs typeface="微软雅黑" panose="020B0503020204020204" charset="-122"/>
                <a:sym typeface="+mn-ea"/>
              </a:rPr>
              <a:t>）克服了离子键的作用，变成能自由移动的钠离子（Na</a:t>
            </a:r>
            <a:r>
              <a:rPr lang="zh-CN" altLang="en-US" sz="2000" baseline="30000">
                <a:latin typeface="微软雅黑" panose="020B0503020204020204" charset="-122"/>
                <a:ea typeface="微软雅黑" panose="020B0503020204020204" charset="-122"/>
                <a:cs typeface="微软雅黑" panose="020B0503020204020204" charset="-122"/>
                <a:sym typeface="+mn-ea"/>
              </a:rPr>
              <a:t>＋</a:t>
            </a:r>
            <a:r>
              <a:rPr lang="zh-CN" altLang="en-US" sz="2000">
                <a:latin typeface="微软雅黑" panose="020B0503020204020204" charset="-122"/>
                <a:ea typeface="微软雅黑" panose="020B0503020204020204" charset="-122"/>
                <a:cs typeface="微软雅黑" panose="020B0503020204020204" charset="-122"/>
                <a:sym typeface="+mn-ea"/>
              </a:rPr>
              <a:t>）和氯离子（Cl</a:t>
            </a:r>
            <a:r>
              <a:rPr lang="en-US" altLang="zh-CN" sz="2000" baseline="30000">
                <a:latin typeface="微软雅黑" panose="020B0503020204020204" charset="-122"/>
                <a:ea typeface="微软雅黑" panose="020B0503020204020204" charset="-122"/>
                <a:cs typeface="微软雅黑" panose="020B0503020204020204" charset="-122"/>
                <a:sym typeface="+mn-ea"/>
              </a:rPr>
              <a:t>-</a:t>
            </a:r>
            <a:r>
              <a:rPr lang="zh-CN" altLang="en-US" sz="2000">
                <a:latin typeface="微软雅黑" panose="020B0503020204020204" charset="-122"/>
                <a:ea typeface="微软雅黑" panose="020B0503020204020204" charset="-122"/>
                <a:cs typeface="微软雅黑" panose="020B0503020204020204" charset="-122"/>
                <a:sym typeface="+mn-ea"/>
              </a:rPr>
              <a:t>），它们在外加电场的作用下发生定向移动形成电流，从而使NaCl溶液或熔融氯化钠具有导电性。</a:t>
            </a:r>
            <a:endParaRPr lang="zh-CN" altLang="en-US" sz="2000">
              <a:latin typeface="微软雅黑" panose="020B0503020204020204" charset="-122"/>
              <a:ea typeface="微软雅黑" panose="020B0503020204020204" charset="-122"/>
              <a:cs typeface="微软雅黑" panose="020B0503020204020204" charset="-122"/>
            </a:endParaRPr>
          </a:p>
          <a:p>
            <a:pPr indent="457200" fontAlgn="auto">
              <a:lnSpc>
                <a:spcPct val="150000"/>
              </a:lnSpc>
            </a:pPr>
            <a:endParaRPr lang="zh-CN" altLang="en-US" sz="2000">
              <a:latin typeface="微软雅黑" panose="020B0503020204020204" charset="-122"/>
              <a:ea typeface="微软雅黑" panose="020B0503020204020204" charset="-122"/>
              <a:cs typeface="微软雅黑" panose="020B0503020204020204" charset="-122"/>
            </a:endParaRPr>
          </a:p>
          <a:p>
            <a:pPr indent="457200" fontAlgn="auto">
              <a:lnSpc>
                <a:spcPct val="150000"/>
              </a:lnSpc>
            </a:pPr>
            <a:endParaRPr lang="zh-CN" altLang="en-US" sz="2000">
              <a:latin typeface="微软雅黑" panose="020B0503020204020204" charset="-122"/>
              <a:ea typeface="微软雅黑" panose="020B0503020204020204" charset="-122"/>
              <a:cs typeface="微软雅黑" panose="020B0503020204020204"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8277860"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溶液与水溶液中的离子反应</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2</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节</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zh-CN" altLang="en-US" sz="2400" b="1" dirty="0">
                <a:ln w="15875"/>
                <a:solidFill>
                  <a:schemeClr val="tx2">
                    <a:lumMod val="50000"/>
                    <a:lumOff val="50000"/>
                  </a:schemeClr>
                </a:solidFill>
                <a:effectLst/>
                <a:latin typeface="微软雅黑" panose="020B0503020204020204" charset="-122"/>
                <a:ea typeface="微软雅黑" panose="020B0503020204020204" charset="-122"/>
                <a:sym typeface="微软雅黑" panose="020B0503020204020204" charset="-122"/>
              </a:rPr>
              <a:t>弱电解质的解离平衡</a:t>
            </a:r>
            <a:endPar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11" name="文本框 10"/>
          <p:cNvSpPr txBox="1"/>
          <p:nvPr>
            <p:custDataLst>
              <p:tags r:id="rId7"/>
            </p:custDataLst>
          </p:nvPr>
        </p:nvSpPr>
        <p:spPr>
          <a:xfrm>
            <a:off x="1068070" y="1615440"/>
            <a:ext cx="10168890" cy="3199765"/>
          </a:xfrm>
          <a:prstGeom prst="rect">
            <a:avLst/>
          </a:prstGeom>
          <a:noFill/>
        </p:spPr>
        <p:txBody>
          <a:bodyPr wrap="square" rtlCol="0">
            <a:noAutofit/>
          </a:bodyPr>
          <a:p>
            <a:pPr indent="457200" fontAlgn="auto">
              <a:lnSpc>
                <a:spcPct val="150000"/>
              </a:lnSpc>
            </a:pPr>
            <a:r>
              <a:rPr lang="zh-CN" altLang="en-US" sz="2000">
                <a:latin typeface="微软雅黑" panose="020B0503020204020204" charset="-122"/>
                <a:ea typeface="微软雅黑" panose="020B0503020204020204" charset="-122"/>
                <a:cs typeface="微软雅黑" panose="020B0503020204020204" charset="-122"/>
              </a:rPr>
              <a:t>像氯化钠这样溶于水或受热熔融时形成能自由移动的离子的过程叫作</a:t>
            </a:r>
            <a:r>
              <a:rPr lang="zh-CN" altLang="en-US" sz="2000" b="1">
                <a:solidFill>
                  <a:srgbClr val="C00000"/>
                </a:solidFill>
                <a:latin typeface="微软雅黑" panose="020B0503020204020204" charset="-122"/>
                <a:ea typeface="微软雅黑" panose="020B0503020204020204" charset="-122"/>
                <a:cs typeface="微软雅黑" panose="020B0503020204020204" charset="-122"/>
              </a:rPr>
              <a:t>解离</a:t>
            </a:r>
            <a:r>
              <a:rPr lang="zh-CN" altLang="en-US" sz="2000">
                <a:latin typeface="微软雅黑" panose="020B0503020204020204" charset="-122"/>
                <a:ea typeface="微软雅黑" panose="020B0503020204020204" charset="-122"/>
                <a:cs typeface="微软雅黑" panose="020B0503020204020204" charset="-122"/>
              </a:rPr>
              <a:t>。这种</a:t>
            </a:r>
            <a:r>
              <a:rPr lang="zh-CN" altLang="en-US" sz="2000">
                <a:solidFill>
                  <a:srgbClr val="C00000"/>
                </a:solidFill>
                <a:latin typeface="微软雅黑" panose="020B0503020204020204" charset="-122"/>
                <a:ea typeface="微软雅黑" panose="020B0503020204020204" charset="-122"/>
                <a:cs typeface="微软雅黑" panose="020B0503020204020204" charset="-122"/>
              </a:rPr>
              <a:t>在水溶液里或熔融状态下能够导电的化合物叫作</a:t>
            </a:r>
            <a:r>
              <a:rPr lang="zh-CN" altLang="en-US" sz="2000" b="1">
                <a:solidFill>
                  <a:srgbClr val="C00000"/>
                </a:solidFill>
                <a:latin typeface="微软雅黑" panose="020B0503020204020204" charset="-122"/>
                <a:ea typeface="微软雅黑" panose="020B0503020204020204" charset="-122"/>
                <a:cs typeface="微软雅黑" panose="020B0503020204020204" charset="-122"/>
              </a:rPr>
              <a:t>电解质</a:t>
            </a:r>
            <a:r>
              <a:rPr lang="zh-CN" altLang="en-US" sz="2000">
                <a:latin typeface="微软雅黑" panose="020B0503020204020204" charset="-122"/>
                <a:ea typeface="微软雅黑" panose="020B0503020204020204" charset="-122"/>
                <a:cs typeface="微软雅黑" panose="020B0503020204020204" charset="-122"/>
              </a:rPr>
              <a:t>。常见的酸、碱、盐都是电解质。</a:t>
            </a:r>
            <a:endParaRPr lang="zh-CN" altLang="en-US" sz="2000">
              <a:latin typeface="微软雅黑" panose="020B0503020204020204" charset="-122"/>
              <a:ea typeface="微软雅黑" panose="020B0503020204020204" charset="-122"/>
              <a:cs typeface="微软雅黑" panose="020B0503020204020204" charset="-122"/>
            </a:endParaRPr>
          </a:p>
        </p:txBody>
      </p:sp>
      <p:pic>
        <p:nvPicPr>
          <p:cNvPr id="3" name="图片 2"/>
          <p:cNvPicPr>
            <a:picLocks noChangeAspect="1"/>
          </p:cNvPicPr>
          <p:nvPr>
            <p:custDataLst>
              <p:tags r:id="rId8"/>
            </p:custDataLst>
          </p:nvPr>
        </p:nvPicPr>
        <p:blipFill>
          <a:blip r:embed="rId9"/>
          <a:stretch>
            <a:fillRect/>
          </a:stretch>
        </p:blipFill>
        <p:spPr>
          <a:xfrm>
            <a:off x="3914775" y="2818765"/>
            <a:ext cx="3733800" cy="257175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8277860"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溶液与水溶液中的离子反应</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2</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节</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zh-CN" altLang="en-US" sz="2400" b="1" dirty="0">
                <a:ln w="15875"/>
                <a:solidFill>
                  <a:schemeClr val="tx2">
                    <a:lumMod val="50000"/>
                    <a:lumOff val="50000"/>
                  </a:schemeClr>
                </a:solidFill>
                <a:effectLst/>
                <a:latin typeface="微软雅黑" panose="020B0503020204020204" charset="-122"/>
                <a:ea typeface="微软雅黑" panose="020B0503020204020204" charset="-122"/>
                <a:sym typeface="微软雅黑" panose="020B0503020204020204" charset="-122"/>
              </a:rPr>
              <a:t>弱电解质的解离平衡</a:t>
            </a:r>
            <a:endPar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11" name="文本框 10"/>
          <p:cNvSpPr txBox="1"/>
          <p:nvPr>
            <p:custDataLst>
              <p:tags r:id="rId7"/>
            </p:custDataLst>
          </p:nvPr>
        </p:nvSpPr>
        <p:spPr>
          <a:xfrm>
            <a:off x="1358900" y="1591945"/>
            <a:ext cx="8805545" cy="828040"/>
          </a:xfrm>
          <a:prstGeom prst="rect">
            <a:avLst/>
          </a:prstGeom>
          <a:noFill/>
        </p:spPr>
        <p:txBody>
          <a:bodyPr wrap="square" rtlCol="0">
            <a:noAutofit/>
          </a:bodyPr>
          <a:p>
            <a:pPr indent="457200" fontAlgn="auto">
              <a:lnSpc>
                <a:spcPct val="200000"/>
              </a:lnSpc>
            </a:pPr>
            <a:r>
              <a:rPr lang="zh-CN" altLang="en-US" sz="2000">
                <a:latin typeface="微软雅黑" panose="020B0503020204020204" charset="-122"/>
                <a:ea typeface="微软雅黑" panose="020B0503020204020204" charset="-122"/>
                <a:cs typeface="微软雅黑" panose="020B0503020204020204" charset="-122"/>
              </a:rPr>
              <a:t>电解质的解离可以用解离方程式表示，如氯化钠的解离方程式可表示为：</a:t>
            </a:r>
            <a:endParaRPr lang="zh-CN" altLang="en-US" sz="2000">
              <a:latin typeface="微软雅黑" panose="020B0503020204020204" charset="-122"/>
              <a:ea typeface="微软雅黑" panose="020B0503020204020204" charset="-122"/>
              <a:cs typeface="微软雅黑" panose="020B0503020204020204" charset="-122"/>
            </a:endParaRPr>
          </a:p>
          <a:p>
            <a:pPr indent="457200" fontAlgn="auto">
              <a:lnSpc>
                <a:spcPct val="200000"/>
              </a:lnSpc>
            </a:pPr>
            <a:endParaRPr lang="zh-CN" altLang="en-US" sz="2000">
              <a:latin typeface="微软雅黑" panose="020B0503020204020204" charset="-122"/>
              <a:ea typeface="微软雅黑" panose="020B0503020204020204" charset="-122"/>
              <a:cs typeface="微软雅黑" panose="020B0503020204020204" charset="-122"/>
            </a:endParaRPr>
          </a:p>
        </p:txBody>
      </p:sp>
      <p:pic>
        <p:nvPicPr>
          <p:cNvPr id="3" name="图片 2"/>
          <p:cNvPicPr>
            <a:picLocks noChangeAspect="1"/>
          </p:cNvPicPr>
          <p:nvPr>
            <p:custDataLst>
              <p:tags r:id="rId8"/>
            </p:custDataLst>
          </p:nvPr>
        </p:nvPicPr>
        <p:blipFill>
          <a:blip r:embed="rId9"/>
          <a:stretch>
            <a:fillRect/>
          </a:stretch>
        </p:blipFill>
        <p:spPr>
          <a:xfrm>
            <a:off x="2533015" y="2419985"/>
            <a:ext cx="6457950" cy="752475"/>
          </a:xfrm>
          <a:prstGeom prst="rect">
            <a:avLst/>
          </a:prstGeom>
        </p:spPr>
      </p:pic>
      <p:sp>
        <p:nvSpPr>
          <p:cNvPr id="14" name="文本框 13"/>
          <p:cNvSpPr txBox="1"/>
          <p:nvPr>
            <p:custDataLst>
              <p:tags r:id="rId10"/>
            </p:custDataLst>
          </p:nvPr>
        </p:nvSpPr>
        <p:spPr>
          <a:xfrm>
            <a:off x="892175" y="3620770"/>
            <a:ext cx="10119360" cy="1014730"/>
          </a:xfrm>
          <a:prstGeom prst="rect">
            <a:avLst/>
          </a:prstGeom>
          <a:noFill/>
        </p:spPr>
        <p:txBody>
          <a:bodyPr wrap="square" rtlCol="0">
            <a:spAutoFit/>
          </a:bodyPr>
          <a:p>
            <a:pPr indent="457200" fontAlgn="auto">
              <a:lnSpc>
                <a:spcPct val="150000"/>
              </a:lnSpc>
            </a:pPr>
            <a:r>
              <a:rPr lang="zh-CN" altLang="en-US" sz="2000">
                <a:latin typeface="微软雅黑" panose="020B0503020204020204" charset="-122"/>
                <a:ea typeface="微软雅黑" panose="020B0503020204020204" charset="-122"/>
                <a:cs typeface="微软雅黑" panose="020B0503020204020204" charset="-122"/>
              </a:rPr>
              <a:t>另有一类化合物，</a:t>
            </a:r>
            <a:r>
              <a:rPr lang="zh-CN" altLang="en-US" sz="2000">
                <a:solidFill>
                  <a:srgbClr val="C00000"/>
                </a:solidFill>
                <a:latin typeface="微软雅黑" panose="020B0503020204020204" charset="-122"/>
                <a:ea typeface="微软雅黑" panose="020B0503020204020204" charset="-122"/>
                <a:cs typeface="微软雅黑" panose="020B0503020204020204" charset="-122"/>
              </a:rPr>
              <a:t>在水溶液中和熔融状态下均不能导电这类化合物叫作</a:t>
            </a:r>
            <a:r>
              <a:rPr lang="zh-CN" altLang="en-US" sz="2000" b="1">
                <a:solidFill>
                  <a:srgbClr val="C00000"/>
                </a:solidFill>
                <a:latin typeface="微软雅黑" panose="020B0503020204020204" charset="-122"/>
                <a:ea typeface="微软雅黑" panose="020B0503020204020204" charset="-122"/>
                <a:cs typeface="微软雅黑" panose="020B0503020204020204" charset="-122"/>
              </a:rPr>
              <a:t>非电解质</a:t>
            </a:r>
            <a:r>
              <a:rPr lang="zh-CN" altLang="en-US" sz="2000">
                <a:latin typeface="微软雅黑" panose="020B0503020204020204" charset="-122"/>
                <a:ea typeface="微软雅黑" panose="020B0503020204020204" charset="-122"/>
                <a:cs typeface="微软雅黑" panose="020B0503020204020204" charset="-122"/>
              </a:rPr>
              <a:t>。有机化合物大多是非电解质，如蔗糖、酒精等。</a:t>
            </a:r>
            <a:endParaRPr lang="zh-CN" altLang="en-US" sz="2000">
              <a:latin typeface="微软雅黑" panose="020B0503020204020204" charset="-122"/>
              <a:ea typeface="微软雅黑" panose="020B0503020204020204" charset="-122"/>
              <a:cs typeface="微软雅黑" panose="020B0503020204020204"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8277860"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溶液与水溶液中的离子反应</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2</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节</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zh-CN" altLang="en-US" sz="2400" b="1" dirty="0">
                <a:ln w="15875"/>
                <a:solidFill>
                  <a:schemeClr val="tx2">
                    <a:lumMod val="50000"/>
                    <a:lumOff val="50000"/>
                  </a:schemeClr>
                </a:solidFill>
                <a:effectLst/>
                <a:latin typeface="微软雅黑" panose="020B0503020204020204" charset="-122"/>
                <a:ea typeface="微软雅黑" panose="020B0503020204020204" charset="-122"/>
                <a:sym typeface="微软雅黑" panose="020B0503020204020204" charset="-122"/>
              </a:rPr>
              <a:t>弱电解质的解离平衡</a:t>
            </a:r>
            <a:endPar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11" name="文本框 10"/>
          <p:cNvSpPr txBox="1"/>
          <p:nvPr>
            <p:custDataLst>
              <p:tags r:id="rId7"/>
            </p:custDataLst>
          </p:nvPr>
        </p:nvSpPr>
        <p:spPr>
          <a:xfrm>
            <a:off x="820420" y="1092835"/>
            <a:ext cx="10240010" cy="3806825"/>
          </a:xfrm>
          <a:prstGeom prst="rect">
            <a:avLst/>
          </a:prstGeom>
          <a:noFill/>
        </p:spPr>
        <p:txBody>
          <a:bodyPr wrap="square" rtlCol="0">
            <a:noAutofit/>
          </a:bodyPr>
          <a:p>
            <a:pPr indent="457200" algn="ctr" fontAlgn="auto">
              <a:lnSpc>
                <a:spcPct val="200000"/>
              </a:lnSpc>
            </a:pPr>
            <a:r>
              <a:rPr lang="zh-CN" altLang="en-US" sz="2400" b="1">
                <a:latin typeface="微软雅黑" panose="020B0503020204020204" charset="-122"/>
                <a:ea typeface="微软雅黑" panose="020B0503020204020204" charset="-122"/>
                <a:cs typeface="微软雅黑" panose="020B0503020204020204" charset="-122"/>
              </a:rPr>
              <a:t>比较电解质溶液的导电能力</a:t>
            </a:r>
            <a:endParaRPr lang="zh-CN" altLang="en-US" sz="2400">
              <a:latin typeface="微软雅黑" panose="020B0503020204020204" charset="-122"/>
              <a:ea typeface="微软雅黑" panose="020B0503020204020204" charset="-122"/>
              <a:cs typeface="微软雅黑" panose="020B0503020204020204" charset="-122"/>
            </a:endParaRPr>
          </a:p>
          <a:p>
            <a:pPr indent="457200" fontAlgn="auto">
              <a:lnSpc>
                <a:spcPct val="150000"/>
              </a:lnSpc>
            </a:pPr>
            <a:r>
              <a:rPr lang="zh-CN" altLang="en-US" sz="2000">
                <a:latin typeface="微软雅黑" panose="020B0503020204020204" charset="-122"/>
                <a:ea typeface="微软雅黑" panose="020B0503020204020204" charset="-122"/>
                <a:cs typeface="微软雅黑" panose="020B0503020204020204" charset="-122"/>
              </a:rPr>
              <a:t>在如图3-7所示的装置中，将等体积、浓度均为0.5mo</a:t>
            </a:r>
            <a:r>
              <a:rPr lang="en-US" altLang="zh-CN" sz="2000">
                <a:latin typeface="微软雅黑" panose="020B0503020204020204" charset="-122"/>
                <a:ea typeface="微软雅黑" panose="020B0503020204020204" charset="-122"/>
                <a:cs typeface="微软雅黑" panose="020B0503020204020204" charset="-122"/>
              </a:rPr>
              <a:t>/</a:t>
            </a:r>
            <a:r>
              <a:rPr lang="zh-CN" altLang="en-US" sz="2000">
                <a:latin typeface="微软雅黑" panose="020B0503020204020204" charset="-122"/>
                <a:ea typeface="微软雅黑" panose="020B0503020204020204" charset="-122"/>
                <a:cs typeface="微软雅黑" panose="020B0503020204020204" charset="-122"/>
              </a:rPr>
              <a:t>L的CH</a:t>
            </a:r>
            <a:r>
              <a:rPr lang="zh-CN" altLang="en-US" sz="2000" baseline="-25000">
                <a:latin typeface="微软雅黑" panose="020B0503020204020204" charset="-122"/>
                <a:ea typeface="微软雅黑" panose="020B0503020204020204" charset="-122"/>
                <a:cs typeface="微软雅黑" panose="020B0503020204020204" charset="-122"/>
              </a:rPr>
              <a:t>3</a:t>
            </a:r>
            <a:r>
              <a:rPr lang="zh-CN" altLang="en-US" sz="2000">
                <a:latin typeface="微软雅黑" panose="020B0503020204020204" charset="-122"/>
                <a:ea typeface="微软雅黑" panose="020B0503020204020204" charset="-122"/>
                <a:cs typeface="微软雅黑" panose="020B0503020204020204" charset="-122"/>
              </a:rPr>
              <a:t>COOH溶液、稀硝酸，分别倒入2个烧杯中，连接电源并闭合开关。注意观察A、B两个同种规格的灯泡的明亮程度，试解释发生该现象的原因。</a:t>
            </a:r>
            <a:endParaRPr lang="zh-CN" altLang="en-US" sz="2000">
              <a:latin typeface="微软雅黑" panose="020B0503020204020204" charset="-122"/>
              <a:ea typeface="微软雅黑" panose="020B0503020204020204" charset="-122"/>
              <a:cs typeface="微软雅黑" panose="020B0503020204020204" charset="-122"/>
            </a:endParaRPr>
          </a:p>
        </p:txBody>
      </p:sp>
      <p:pic>
        <p:nvPicPr>
          <p:cNvPr id="3" name="图片 2"/>
          <p:cNvPicPr>
            <a:picLocks noChangeAspect="1"/>
          </p:cNvPicPr>
          <p:nvPr>
            <p:custDataLst>
              <p:tags r:id="rId8"/>
            </p:custDataLst>
          </p:nvPr>
        </p:nvPicPr>
        <p:blipFill>
          <a:blip r:embed="rId9"/>
          <a:stretch>
            <a:fillRect/>
          </a:stretch>
        </p:blipFill>
        <p:spPr>
          <a:xfrm>
            <a:off x="4425950" y="3528060"/>
            <a:ext cx="3028950" cy="2409825"/>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8277860"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溶液与水溶液中的离子反应</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2</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节</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zh-CN" altLang="en-US" sz="2400" b="1" dirty="0">
                <a:ln w="15875"/>
                <a:solidFill>
                  <a:schemeClr val="tx2">
                    <a:lumMod val="50000"/>
                    <a:lumOff val="50000"/>
                  </a:schemeClr>
                </a:solidFill>
                <a:effectLst/>
                <a:latin typeface="微软雅黑" panose="020B0503020204020204" charset="-122"/>
                <a:ea typeface="微软雅黑" panose="020B0503020204020204" charset="-122"/>
                <a:sym typeface="微软雅黑" panose="020B0503020204020204" charset="-122"/>
              </a:rPr>
              <a:t>弱电解质的解离平衡</a:t>
            </a:r>
            <a:endPar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11" name="文本框 10"/>
          <p:cNvSpPr txBox="1"/>
          <p:nvPr>
            <p:custDataLst>
              <p:tags r:id="rId7"/>
            </p:custDataLst>
          </p:nvPr>
        </p:nvSpPr>
        <p:spPr>
          <a:xfrm>
            <a:off x="898525" y="1221105"/>
            <a:ext cx="10394315" cy="3806825"/>
          </a:xfrm>
          <a:prstGeom prst="rect">
            <a:avLst/>
          </a:prstGeom>
          <a:noFill/>
        </p:spPr>
        <p:txBody>
          <a:bodyPr wrap="square" rtlCol="0">
            <a:noAutofit/>
          </a:bodyPr>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rPr>
              <a:t>通过观察可以发现，通电时，与烧杯中盛有稀硝酸连接的灯泡较亮，与烧杯中盛有CH</a:t>
            </a:r>
            <a:r>
              <a:rPr sz="2000" baseline="-25000">
                <a:latin typeface="微软雅黑" panose="020B0503020204020204" charset="-122"/>
                <a:ea typeface="微软雅黑" panose="020B0503020204020204" charset="-122"/>
                <a:cs typeface="微软雅黑" panose="020B0503020204020204" charset="-122"/>
              </a:rPr>
              <a:t>3</a:t>
            </a:r>
            <a:r>
              <a:rPr sz="2000">
                <a:latin typeface="微软雅黑" panose="020B0503020204020204" charset="-122"/>
                <a:ea typeface="微软雅黑" panose="020B0503020204020204" charset="-122"/>
                <a:cs typeface="微软雅黑" panose="020B0503020204020204" charset="-122"/>
              </a:rPr>
              <a:t>COOH溶液连接的灯泡较暗（图3-8），说明相同浓度的稀硝酸的导电能力比CH</a:t>
            </a:r>
            <a:r>
              <a:rPr sz="2000" baseline="-25000">
                <a:latin typeface="微软雅黑" panose="020B0503020204020204" charset="-122"/>
                <a:ea typeface="微软雅黑" panose="020B0503020204020204" charset="-122"/>
                <a:cs typeface="微软雅黑" panose="020B0503020204020204" charset="-122"/>
              </a:rPr>
              <a:t>3</a:t>
            </a:r>
            <a:r>
              <a:rPr sz="2000">
                <a:latin typeface="微软雅黑" panose="020B0503020204020204" charset="-122"/>
                <a:ea typeface="微软雅黑" panose="020B0503020204020204" charset="-122"/>
                <a:cs typeface="微软雅黑" panose="020B0503020204020204" charset="-122"/>
              </a:rPr>
              <a:t>COOH溶液的强。这是由于HN</a:t>
            </a:r>
            <a:r>
              <a:rPr sz="2000">
                <a:latin typeface="微软雅黑" panose="020B0503020204020204" charset="-122"/>
                <a:ea typeface="微软雅黑" panose="020B0503020204020204" charset="-122"/>
                <a:cs typeface="微软雅黑" panose="020B0503020204020204" charset="-122"/>
                <a:sym typeface="+mn-ea"/>
              </a:rPr>
              <a:t>O</a:t>
            </a:r>
            <a:r>
              <a:rPr sz="2000" baseline="-25000">
                <a:latin typeface="微软雅黑" panose="020B0503020204020204" charset="-122"/>
                <a:ea typeface="微软雅黑" panose="020B0503020204020204" charset="-122"/>
                <a:cs typeface="微软雅黑" panose="020B0503020204020204" charset="-122"/>
              </a:rPr>
              <a:t>3</a:t>
            </a:r>
            <a:r>
              <a:rPr sz="2000">
                <a:latin typeface="微软雅黑" panose="020B0503020204020204" charset="-122"/>
                <a:ea typeface="微软雅黑" panose="020B0503020204020204" charset="-122"/>
                <a:cs typeface="微软雅黑" panose="020B0503020204020204" charset="-122"/>
              </a:rPr>
              <a:t>在水分子的作用下全部解离，而CH</a:t>
            </a:r>
            <a:r>
              <a:rPr sz="2000" baseline="-25000">
                <a:latin typeface="微软雅黑" panose="020B0503020204020204" charset="-122"/>
                <a:ea typeface="微软雅黑" panose="020B0503020204020204" charset="-122"/>
                <a:cs typeface="微软雅黑" panose="020B0503020204020204" charset="-122"/>
              </a:rPr>
              <a:t>3</a:t>
            </a:r>
            <a:r>
              <a:rPr sz="2000">
                <a:latin typeface="微软雅黑" panose="020B0503020204020204" charset="-122"/>
                <a:ea typeface="微软雅黑" panose="020B0503020204020204" charset="-122"/>
                <a:cs typeface="微软雅黑" panose="020B0503020204020204" charset="-122"/>
              </a:rPr>
              <a:t>COOH在水分子作用下只发生部分解离。</a:t>
            </a:r>
            <a:endParaRPr sz="2000">
              <a:latin typeface="微软雅黑" panose="020B0503020204020204" charset="-122"/>
              <a:ea typeface="微软雅黑" panose="020B0503020204020204" charset="-122"/>
              <a:cs typeface="微软雅黑" panose="020B0503020204020204" charset="-122"/>
            </a:endParaRPr>
          </a:p>
        </p:txBody>
      </p:sp>
      <p:pic>
        <p:nvPicPr>
          <p:cNvPr id="3" name="图片 2"/>
          <p:cNvPicPr>
            <a:picLocks noChangeAspect="1"/>
          </p:cNvPicPr>
          <p:nvPr>
            <p:custDataLst>
              <p:tags r:id="rId8"/>
            </p:custDataLst>
          </p:nvPr>
        </p:nvPicPr>
        <p:blipFill>
          <a:blip r:embed="rId9"/>
          <a:stretch>
            <a:fillRect/>
          </a:stretch>
        </p:blipFill>
        <p:spPr>
          <a:xfrm>
            <a:off x="3562350" y="3429000"/>
            <a:ext cx="5142865" cy="2310765"/>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8277860"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溶液与水溶液中的离子反应</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2</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节</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zh-CN" altLang="en-US" sz="2400" b="1" dirty="0">
                <a:ln w="15875"/>
                <a:solidFill>
                  <a:schemeClr val="tx2">
                    <a:lumMod val="50000"/>
                    <a:lumOff val="50000"/>
                  </a:schemeClr>
                </a:solidFill>
                <a:effectLst/>
                <a:latin typeface="微软雅黑" panose="020B0503020204020204" charset="-122"/>
                <a:ea typeface="微软雅黑" panose="020B0503020204020204" charset="-122"/>
                <a:sym typeface="微软雅黑" panose="020B0503020204020204" charset="-122"/>
              </a:rPr>
              <a:t>弱电解质的解离平衡</a:t>
            </a:r>
            <a:endPar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11" name="文本框 10"/>
          <p:cNvSpPr txBox="1"/>
          <p:nvPr>
            <p:custDataLst>
              <p:tags r:id="rId7"/>
            </p:custDataLst>
          </p:nvPr>
        </p:nvSpPr>
        <p:spPr>
          <a:xfrm>
            <a:off x="913765" y="1243965"/>
            <a:ext cx="9946640" cy="1180465"/>
          </a:xfrm>
          <a:prstGeom prst="rect">
            <a:avLst/>
          </a:prstGeom>
          <a:noFill/>
        </p:spPr>
        <p:txBody>
          <a:bodyPr wrap="square" rtlCol="0">
            <a:noAutofit/>
          </a:bodyPr>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rPr>
              <a:t>强酸、强碱和大多数的盐在水溶液中能</a:t>
            </a:r>
            <a:r>
              <a:rPr sz="2000">
                <a:solidFill>
                  <a:srgbClr val="C00000"/>
                </a:solidFill>
                <a:latin typeface="微软雅黑" panose="020B0503020204020204" charset="-122"/>
                <a:ea typeface="微软雅黑" panose="020B0503020204020204" charset="-122"/>
                <a:cs typeface="微软雅黑" panose="020B0503020204020204" charset="-122"/>
              </a:rPr>
              <a:t>全部解离</a:t>
            </a:r>
            <a:r>
              <a:rPr sz="2000">
                <a:latin typeface="微软雅黑" panose="020B0503020204020204" charset="-122"/>
                <a:ea typeface="微软雅黑" panose="020B0503020204020204" charset="-122"/>
                <a:cs typeface="微软雅黑" panose="020B0503020204020204" charset="-122"/>
              </a:rPr>
              <a:t>，这样的电解质称为</a:t>
            </a:r>
            <a:r>
              <a:rPr sz="2000" b="1">
                <a:solidFill>
                  <a:srgbClr val="C00000"/>
                </a:solidFill>
                <a:latin typeface="微软雅黑" panose="020B0503020204020204" charset="-122"/>
                <a:ea typeface="微软雅黑" panose="020B0503020204020204" charset="-122"/>
                <a:cs typeface="微软雅黑" panose="020B0503020204020204" charset="-122"/>
              </a:rPr>
              <a:t>强电解质</a:t>
            </a:r>
            <a:r>
              <a:rPr sz="2000">
                <a:latin typeface="微软雅黑" panose="020B0503020204020204" charset="-122"/>
                <a:ea typeface="微软雅黑" panose="020B0503020204020204" charset="-122"/>
                <a:cs typeface="微软雅黑" panose="020B0503020204020204" charset="-122"/>
              </a:rPr>
              <a:t>，如HN</a:t>
            </a:r>
            <a:r>
              <a:rPr sz="2000">
                <a:latin typeface="微软雅黑" panose="020B0503020204020204" charset="-122"/>
                <a:ea typeface="微软雅黑" panose="020B0503020204020204" charset="-122"/>
                <a:cs typeface="微软雅黑" panose="020B0503020204020204" charset="-122"/>
                <a:sym typeface="+mn-ea"/>
              </a:rPr>
              <a:t>O</a:t>
            </a:r>
            <a:r>
              <a:rPr sz="2000" baseline="-25000">
                <a:latin typeface="微软雅黑" panose="020B0503020204020204" charset="-122"/>
                <a:ea typeface="微软雅黑" panose="020B0503020204020204" charset="-122"/>
                <a:cs typeface="微软雅黑" panose="020B0503020204020204" charset="-122"/>
              </a:rPr>
              <a:t>3</a:t>
            </a:r>
            <a:r>
              <a:rPr sz="2000">
                <a:latin typeface="微软雅黑" panose="020B0503020204020204" charset="-122"/>
                <a:ea typeface="微软雅黑" panose="020B0503020204020204" charset="-122"/>
                <a:cs typeface="微软雅黑" panose="020B0503020204020204" charset="-122"/>
              </a:rPr>
              <a:t>、NaOH和KCI等，它们的解离方程式分别为：</a:t>
            </a:r>
            <a:endParaRPr sz="2000">
              <a:latin typeface="微软雅黑" panose="020B0503020204020204" charset="-122"/>
              <a:ea typeface="微软雅黑" panose="020B0503020204020204" charset="-122"/>
              <a:cs typeface="微软雅黑" panose="020B0503020204020204" charset="-122"/>
            </a:endParaRPr>
          </a:p>
        </p:txBody>
      </p:sp>
      <p:pic>
        <p:nvPicPr>
          <p:cNvPr id="3" name="图片 2"/>
          <p:cNvPicPr>
            <a:picLocks noChangeAspect="1"/>
          </p:cNvPicPr>
          <p:nvPr>
            <p:custDataLst>
              <p:tags r:id="rId8"/>
            </p:custDataLst>
          </p:nvPr>
        </p:nvPicPr>
        <p:blipFill>
          <a:blip r:embed="rId9"/>
          <a:stretch>
            <a:fillRect/>
          </a:stretch>
        </p:blipFill>
        <p:spPr>
          <a:xfrm>
            <a:off x="2597150" y="2267585"/>
            <a:ext cx="7157720" cy="1976120"/>
          </a:xfrm>
          <a:prstGeom prst="rect">
            <a:avLst/>
          </a:prstGeom>
        </p:spPr>
      </p:pic>
      <p:sp>
        <p:nvSpPr>
          <p:cNvPr id="4" name="文本框 3"/>
          <p:cNvSpPr txBox="1"/>
          <p:nvPr>
            <p:custDataLst>
              <p:tags r:id="rId10"/>
            </p:custDataLst>
          </p:nvPr>
        </p:nvSpPr>
        <p:spPr>
          <a:xfrm>
            <a:off x="569595" y="4243705"/>
            <a:ext cx="11052810" cy="1180465"/>
          </a:xfrm>
          <a:prstGeom prst="rect">
            <a:avLst/>
          </a:prstGeom>
          <a:noFill/>
        </p:spPr>
        <p:txBody>
          <a:bodyPr wrap="square" rtlCol="0">
            <a:noAutofit/>
          </a:bodyPr>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rPr>
              <a:t>弱酸和弱碱在水溶液中只能</a:t>
            </a:r>
            <a:r>
              <a:rPr sz="2000">
                <a:solidFill>
                  <a:srgbClr val="C00000"/>
                </a:solidFill>
                <a:latin typeface="微软雅黑" panose="020B0503020204020204" charset="-122"/>
                <a:ea typeface="微软雅黑" panose="020B0503020204020204" charset="-122"/>
                <a:cs typeface="微软雅黑" panose="020B0503020204020204" charset="-122"/>
              </a:rPr>
              <a:t>部分解离</a:t>
            </a:r>
            <a:r>
              <a:rPr sz="2000">
                <a:latin typeface="微软雅黑" panose="020B0503020204020204" charset="-122"/>
                <a:ea typeface="微软雅黑" panose="020B0503020204020204" charset="-122"/>
                <a:cs typeface="微软雅黑" panose="020B0503020204020204" charset="-122"/>
              </a:rPr>
              <a:t>，这样的电解质称为</a:t>
            </a:r>
            <a:r>
              <a:rPr sz="2000" b="1">
                <a:solidFill>
                  <a:srgbClr val="C00000"/>
                </a:solidFill>
                <a:latin typeface="微软雅黑" panose="020B0503020204020204" charset="-122"/>
                <a:ea typeface="微软雅黑" panose="020B0503020204020204" charset="-122"/>
                <a:cs typeface="微软雅黑" panose="020B0503020204020204" charset="-122"/>
              </a:rPr>
              <a:t>弱电解质</a:t>
            </a:r>
            <a:r>
              <a:rPr sz="2000">
                <a:latin typeface="微软雅黑" panose="020B0503020204020204" charset="-122"/>
                <a:ea typeface="微软雅黑" panose="020B0503020204020204" charset="-122"/>
                <a:cs typeface="微软雅黑" panose="020B0503020204020204" charset="-122"/>
              </a:rPr>
              <a:t>，如CH</a:t>
            </a:r>
            <a:r>
              <a:rPr sz="2000" baseline="-25000">
                <a:latin typeface="微软雅黑" panose="020B0503020204020204" charset="-122"/>
                <a:ea typeface="微软雅黑" panose="020B0503020204020204" charset="-122"/>
                <a:cs typeface="微软雅黑" panose="020B0503020204020204" charset="-122"/>
              </a:rPr>
              <a:t>3</a:t>
            </a:r>
            <a:r>
              <a:rPr sz="2000">
                <a:latin typeface="微软雅黑" panose="020B0503020204020204" charset="-122"/>
                <a:ea typeface="微软雅黑" panose="020B0503020204020204" charset="-122"/>
                <a:cs typeface="微软雅黑" panose="020B0503020204020204" charset="-122"/>
              </a:rPr>
              <a:t>COOH、H</a:t>
            </a:r>
            <a:r>
              <a:rPr sz="2000" baseline="-25000">
                <a:latin typeface="微软雅黑" panose="020B0503020204020204" charset="-122"/>
                <a:ea typeface="微软雅黑" panose="020B0503020204020204" charset="-122"/>
                <a:cs typeface="微软雅黑" panose="020B0503020204020204" charset="-122"/>
              </a:rPr>
              <a:t>2</a:t>
            </a:r>
            <a:r>
              <a:rPr sz="2000">
                <a:latin typeface="微软雅黑" panose="020B0503020204020204" charset="-122"/>
                <a:ea typeface="微软雅黑" panose="020B0503020204020204" charset="-122"/>
                <a:cs typeface="微软雅黑" panose="020B0503020204020204" charset="-122"/>
              </a:rPr>
              <a:t>C</a:t>
            </a:r>
            <a:r>
              <a:rPr sz="2000">
                <a:latin typeface="微软雅黑" panose="020B0503020204020204" charset="-122"/>
                <a:ea typeface="微软雅黑" panose="020B0503020204020204" charset="-122"/>
                <a:cs typeface="微软雅黑" panose="020B0503020204020204" charset="-122"/>
                <a:sym typeface="+mn-ea"/>
              </a:rPr>
              <a:t>O</a:t>
            </a:r>
            <a:r>
              <a:rPr sz="2000" baseline="-25000">
                <a:latin typeface="微软雅黑" panose="020B0503020204020204" charset="-122"/>
                <a:ea typeface="微软雅黑" panose="020B0503020204020204" charset="-122"/>
                <a:cs typeface="微软雅黑" panose="020B0503020204020204" charset="-122"/>
              </a:rPr>
              <a:t>3</a:t>
            </a:r>
            <a:r>
              <a:rPr sz="2000">
                <a:latin typeface="微软雅黑" panose="020B0503020204020204" charset="-122"/>
                <a:ea typeface="微软雅黑" panose="020B0503020204020204" charset="-122"/>
                <a:cs typeface="微软雅黑" panose="020B0503020204020204" charset="-122"/>
              </a:rPr>
              <a:t>和NH</a:t>
            </a:r>
            <a:r>
              <a:rPr sz="2000" baseline="-25000">
                <a:latin typeface="微软雅黑" panose="020B0503020204020204" charset="-122"/>
                <a:ea typeface="微软雅黑" panose="020B0503020204020204" charset="-122"/>
                <a:cs typeface="微软雅黑" panose="020B0503020204020204" charset="-122"/>
              </a:rPr>
              <a:t>3</a:t>
            </a:r>
            <a:r>
              <a:rPr sz="2000">
                <a:latin typeface="微软雅黑" panose="020B0503020204020204" charset="-122"/>
                <a:ea typeface="微软雅黑" panose="020B0503020204020204" charset="-122"/>
                <a:cs typeface="微软雅黑" panose="020B0503020204020204" charset="-122"/>
              </a:rPr>
              <a:t>·H</a:t>
            </a:r>
            <a:r>
              <a:rPr sz="2000" baseline="-25000">
                <a:latin typeface="微软雅黑" panose="020B0503020204020204" charset="-122"/>
                <a:ea typeface="微软雅黑" panose="020B0503020204020204" charset="-122"/>
                <a:cs typeface="微软雅黑" panose="020B0503020204020204" charset="-122"/>
                <a:sym typeface="+mn-ea"/>
              </a:rPr>
              <a:t>2</a:t>
            </a:r>
            <a:r>
              <a:rPr lang="en-US" sz="2000">
                <a:latin typeface="微软雅黑" panose="020B0503020204020204" charset="-122"/>
                <a:ea typeface="微软雅黑" panose="020B0503020204020204" charset="-122"/>
                <a:cs typeface="微软雅黑" panose="020B0503020204020204" charset="-122"/>
              </a:rPr>
              <a:t>O</a:t>
            </a:r>
            <a:r>
              <a:rPr sz="2000">
                <a:latin typeface="微软雅黑" panose="020B0503020204020204" charset="-122"/>
                <a:ea typeface="微软雅黑" panose="020B0503020204020204" charset="-122"/>
                <a:cs typeface="微软雅黑" panose="020B0503020204020204" charset="-122"/>
              </a:rPr>
              <a:t>等。</a:t>
            </a:r>
            <a:endParaRPr sz="2000">
              <a:latin typeface="微软雅黑" panose="020B0503020204020204" charset="-122"/>
              <a:ea typeface="微软雅黑" panose="020B0503020204020204" charset="-122"/>
              <a:cs typeface="微软雅黑" panose="020B0503020204020204" charset="-122"/>
            </a:endParaRPr>
          </a:p>
        </p:txBody>
      </p:sp>
    </p:spTree>
  </p:cSld>
  <p:clrMapOvr>
    <a:masterClrMapping/>
  </p:clrMapOvr>
</p:sld>
</file>

<file path=ppt/tags/tag1.xml><?xml version="1.0" encoding="utf-8"?>
<p:tagLst xmlns:p="http://schemas.openxmlformats.org/presentationml/2006/main">
  <p:tag name="KSO_WM_BEAUTIFY_FLAG" val=""/>
</p:tagLst>
</file>

<file path=ppt/tags/tag10.xml><?xml version="1.0" encoding="utf-8"?>
<p:tagLst xmlns:p="http://schemas.openxmlformats.org/presentationml/2006/main">
  <p:tag name="KSO_WM_BEAUTIFY_FLAG" val=""/>
</p:tagLst>
</file>

<file path=ppt/tags/tag100.xml><?xml version="1.0" encoding="utf-8"?>
<p:tagLst xmlns:p="http://schemas.openxmlformats.org/presentationml/2006/main">
  <p:tag name="KSO_WM_BEAUTIFY_FLAG" val=""/>
</p:tagLst>
</file>

<file path=ppt/tags/tag101.xml><?xml version="1.0" encoding="utf-8"?>
<p:tagLst xmlns:p="http://schemas.openxmlformats.org/presentationml/2006/main">
  <p:tag name="KSO_WM_BEAUTIFY_FLAG" val=""/>
</p:tagLst>
</file>

<file path=ppt/tags/tag102.xml><?xml version="1.0" encoding="utf-8"?>
<p:tagLst xmlns:p="http://schemas.openxmlformats.org/presentationml/2006/main">
  <p:tag name="KSO_WM_BEAUTIFY_FLAG" val=""/>
</p:tagLst>
</file>

<file path=ppt/tags/tag103.xml><?xml version="1.0" encoding="utf-8"?>
<p:tagLst xmlns:p="http://schemas.openxmlformats.org/presentationml/2006/main">
  <p:tag name="KSO_WM_BEAUTIFY_FLAG" val=""/>
</p:tagLst>
</file>

<file path=ppt/tags/tag104.xml><?xml version="1.0" encoding="utf-8"?>
<p:tagLst xmlns:p="http://schemas.openxmlformats.org/presentationml/2006/main">
  <p:tag name="KSO_WM_BEAUTIFY_FLAG" val=""/>
</p:tagLst>
</file>

<file path=ppt/tags/tag105.xml><?xml version="1.0" encoding="utf-8"?>
<p:tagLst xmlns:p="http://schemas.openxmlformats.org/presentationml/2006/main">
  <p:tag name="KSO_WM_BEAUTIFY_FLAG" val=""/>
</p:tagLst>
</file>

<file path=ppt/tags/tag106.xml><?xml version="1.0" encoding="utf-8"?>
<p:tagLst xmlns:p="http://schemas.openxmlformats.org/presentationml/2006/main">
  <p:tag name="KSO_WM_BEAUTIFY_FLAG" val=""/>
</p:tagLst>
</file>

<file path=ppt/tags/tag107.xml><?xml version="1.0" encoding="utf-8"?>
<p:tagLst xmlns:p="http://schemas.openxmlformats.org/presentationml/2006/main">
  <p:tag name="KSO_WM_BEAUTIFY_FLAG" val=""/>
</p:tagLst>
</file>

<file path=ppt/tags/tag108.xml><?xml version="1.0" encoding="utf-8"?>
<p:tagLst xmlns:p="http://schemas.openxmlformats.org/presentationml/2006/main">
  <p:tag name="KSO_WM_BEAUTIFY_FLAG" val=""/>
</p:tagLst>
</file>

<file path=ppt/tags/tag109.xml><?xml version="1.0" encoding="utf-8"?>
<p:tagLst xmlns:p="http://schemas.openxmlformats.org/presentationml/2006/main">
  <p:tag name="KSO_WM_BEAUTIFY_FLAG" val=""/>
</p:tagLst>
</file>

<file path=ppt/tags/tag11.xml><?xml version="1.0" encoding="utf-8"?>
<p:tagLst xmlns:p="http://schemas.openxmlformats.org/presentationml/2006/main">
  <p:tag name="KSO_WM_BEAUTIFY_FLAG" val=""/>
</p:tagLst>
</file>

<file path=ppt/tags/tag110.xml><?xml version="1.0" encoding="utf-8"?>
<p:tagLst xmlns:p="http://schemas.openxmlformats.org/presentationml/2006/main">
  <p:tag name="KSO_WM_BEAUTIFY_FLAG" val=""/>
</p:tagLst>
</file>

<file path=ppt/tags/tag111.xml><?xml version="1.0" encoding="utf-8"?>
<p:tagLst xmlns:p="http://schemas.openxmlformats.org/presentationml/2006/main">
  <p:tag name="KSO_WM_BEAUTIFY_FLAG" val=""/>
</p:tagLst>
</file>

<file path=ppt/tags/tag112.xml><?xml version="1.0" encoding="utf-8"?>
<p:tagLst xmlns:p="http://schemas.openxmlformats.org/presentationml/2006/main">
  <p:tag name="KSO_WM_BEAUTIFY_FLAG" val=""/>
</p:tagLst>
</file>

<file path=ppt/tags/tag113.xml><?xml version="1.0" encoding="utf-8"?>
<p:tagLst xmlns:p="http://schemas.openxmlformats.org/presentationml/2006/main">
  <p:tag name="KSO_WM_BEAUTIFY_FLAG" val=""/>
</p:tagLst>
</file>

<file path=ppt/tags/tag114.xml><?xml version="1.0" encoding="utf-8"?>
<p:tagLst xmlns:p="http://schemas.openxmlformats.org/presentationml/2006/main">
  <p:tag name="COMMONDATA" val="eyJoZGlkIjoiNmZjMGM2NTdiODU4YWI0ZTBhYjQ1ODVlMTNhMjI5OGYifQ=="/>
</p:tagLst>
</file>

<file path=ppt/tags/tag12.xml><?xml version="1.0" encoding="utf-8"?>
<p:tagLst xmlns:p="http://schemas.openxmlformats.org/presentationml/2006/main">
  <p:tag name="KSO_WM_BEAUTIFY_FLAG" val=""/>
</p:tagLst>
</file>

<file path=ppt/tags/tag13.xml><?xml version="1.0" encoding="utf-8"?>
<p:tagLst xmlns:p="http://schemas.openxmlformats.org/presentationml/2006/main">
  <p:tag name="KSO_WM_BEAUTIFY_FLAG" val=""/>
</p:tagLst>
</file>

<file path=ppt/tags/tag14.xml><?xml version="1.0" encoding="utf-8"?>
<p:tagLst xmlns:p="http://schemas.openxmlformats.org/presentationml/2006/main">
  <p:tag name="KSO_WM_BEAUTIFY_FLAG" val=""/>
</p:tagLst>
</file>

<file path=ppt/tags/tag15.xml><?xml version="1.0" encoding="utf-8"?>
<p:tagLst xmlns:p="http://schemas.openxmlformats.org/presentationml/2006/main">
  <p:tag name="KSO_WM_BEAUTIFY_FLAG" val=""/>
</p:tagLst>
</file>

<file path=ppt/tags/tag16.xml><?xml version="1.0" encoding="utf-8"?>
<p:tagLst xmlns:p="http://schemas.openxmlformats.org/presentationml/2006/main">
  <p:tag name="KSO_WM_BEAUTIFY_FLAG" val=""/>
</p:tagLst>
</file>

<file path=ppt/tags/tag17.xml><?xml version="1.0" encoding="utf-8"?>
<p:tagLst xmlns:p="http://schemas.openxmlformats.org/presentationml/2006/main">
  <p:tag name="KSO_WM_BEAUTIFY_FLAG" val=""/>
</p:tagLst>
</file>

<file path=ppt/tags/tag18.xml><?xml version="1.0" encoding="utf-8"?>
<p:tagLst xmlns:p="http://schemas.openxmlformats.org/presentationml/2006/main">
  <p:tag name="KSO_WM_BEAUTIFY_FLAG" val=""/>
</p:tagLst>
</file>

<file path=ppt/tags/tag19.xml><?xml version="1.0" encoding="utf-8"?>
<p:tagLst xmlns:p="http://schemas.openxmlformats.org/presentationml/2006/main">
  <p:tag name="KSO_WM_BEAUTIFY_FLAG" val=""/>
</p:tagLst>
</file>

<file path=ppt/tags/tag2.xml><?xml version="1.0" encoding="utf-8"?>
<p:tagLst xmlns:p="http://schemas.openxmlformats.org/presentationml/2006/main">
  <p:tag name="KSO_WM_BEAUTIFY_FLAG" val=""/>
</p:tagLst>
</file>

<file path=ppt/tags/tag20.xml><?xml version="1.0" encoding="utf-8"?>
<p:tagLst xmlns:p="http://schemas.openxmlformats.org/presentationml/2006/main">
  <p:tag name="KSO_WM_BEAUTIFY_FLAG" val=""/>
</p:tagLst>
</file>

<file path=ppt/tags/tag21.xml><?xml version="1.0" encoding="utf-8"?>
<p:tagLst xmlns:p="http://schemas.openxmlformats.org/presentationml/2006/main">
  <p:tag name="KSO_WM_BEAUTIFY_FLAG" val=""/>
</p:tagLst>
</file>

<file path=ppt/tags/tag22.xml><?xml version="1.0" encoding="utf-8"?>
<p:tagLst xmlns:p="http://schemas.openxmlformats.org/presentationml/2006/main">
  <p:tag name="KSO_WM_BEAUTIFY_FLAG" val=""/>
</p:tagLst>
</file>

<file path=ppt/tags/tag23.xml><?xml version="1.0" encoding="utf-8"?>
<p:tagLst xmlns:p="http://schemas.openxmlformats.org/presentationml/2006/main">
  <p:tag name="KSO_WM_BEAUTIFY_FLAG" val=""/>
</p:tagLst>
</file>

<file path=ppt/tags/tag24.xml><?xml version="1.0" encoding="utf-8"?>
<p:tagLst xmlns:p="http://schemas.openxmlformats.org/presentationml/2006/main">
  <p:tag name="KSO_WM_BEAUTIFY_FLAG" val=""/>
</p:tagLst>
</file>

<file path=ppt/tags/tag25.xml><?xml version="1.0" encoding="utf-8"?>
<p:tagLst xmlns:p="http://schemas.openxmlformats.org/presentationml/2006/main">
  <p:tag name="KSO_WM_BEAUTIFY_FLAG" val=""/>
</p:tagLst>
</file>

<file path=ppt/tags/tag26.xml><?xml version="1.0" encoding="utf-8"?>
<p:tagLst xmlns:p="http://schemas.openxmlformats.org/presentationml/2006/main">
  <p:tag name="KSO_WM_BEAUTIFY_FLAG" val=""/>
</p:tagLst>
</file>

<file path=ppt/tags/tag27.xml><?xml version="1.0" encoding="utf-8"?>
<p:tagLst xmlns:p="http://schemas.openxmlformats.org/presentationml/2006/main">
  <p:tag name="KSO_WM_BEAUTIFY_FLAG" val=""/>
</p:tagLst>
</file>

<file path=ppt/tags/tag28.xml><?xml version="1.0" encoding="utf-8"?>
<p:tagLst xmlns:p="http://schemas.openxmlformats.org/presentationml/2006/main">
  <p:tag name="KSO_WM_BEAUTIFY_FLAG" val=""/>
</p:tagLst>
</file>

<file path=ppt/tags/tag29.xml><?xml version="1.0" encoding="utf-8"?>
<p:tagLst xmlns:p="http://schemas.openxmlformats.org/presentationml/2006/main">
  <p:tag name="KSO_WM_BEAUTIFY_FLAG" val=""/>
</p:tagLst>
</file>

<file path=ppt/tags/tag3.xml><?xml version="1.0" encoding="utf-8"?>
<p:tagLst xmlns:p="http://schemas.openxmlformats.org/presentationml/2006/main">
  <p:tag name="KSO_WM_BEAUTIFY_FLAG" val=""/>
</p:tagLst>
</file>

<file path=ppt/tags/tag30.xml><?xml version="1.0" encoding="utf-8"?>
<p:tagLst xmlns:p="http://schemas.openxmlformats.org/presentationml/2006/main">
  <p:tag name="KSO_WM_BEAUTIFY_FLAG" val=""/>
</p:tagLst>
</file>

<file path=ppt/tags/tag31.xml><?xml version="1.0" encoding="utf-8"?>
<p:tagLst xmlns:p="http://schemas.openxmlformats.org/presentationml/2006/main">
  <p:tag name="KSO_WM_BEAUTIFY_FLAG" val=""/>
</p:tagLst>
</file>

<file path=ppt/tags/tag32.xml><?xml version="1.0" encoding="utf-8"?>
<p:tagLst xmlns:p="http://schemas.openxmlformats.org/presentationml/2006/main">
  <p:tag name="KSO_WM_BEAUTIFY_FLAG" val=""/>
</p:tagLst>
</file>

<file path=ppt/tags/tag33.xml><?xml version="1.0" encoding="utf-8"?>
<p:tagLst xmlns:p="http://schemas.openxmlformats.org/presentationml/2006/main">
  <p:tag name="KSO_WM_BEAUTIFY_FLAG" val=""/>
</p:tagLst>
</file>

<file path=ppt/tags/tag34.xml><?xml version="1.0" encoding="utf-8"?>
<p:tagLst xmlns:p="http://schemas.openxmlformats.org/presentationml/2006/main">
  <p:tag name="KSO_WM_BEAUTIFY_FLAG" val=""/>
</p:tagLst>
</file>

<file path=ppt/tags/tag35.xml><?xml version="1.0" encoding="utf-8"?>
<p:tagLst xmlns:p="http://schemas.openxmlformats.org/presentationml/2006/main">
  <p:tag name="KSO_WM_BEAUTIFY_FLAG" val=""/>
</p:tagLst>
</file>

<file path=ppt/tags/tag36.xml><?xml version="1.0" encoding="utf-8"?>
<p:tagLst xmlns:p="http://schemas.openxmlformats.org/presentationml/2006/main">
  <p:tag name="KSO_WM_BEAUTIFY_FLAG" val=""/>
</p:tagLst>
</file>

<file path=ppt/tags/tag37.xml><?xml version="1.0" encoding="utf-8"?>
<p:tagLst xmlns:p="http://schemas.openxmlformats.org/presentationml/2006/main">
  <p:tag name="KSO_WM_BEAUTIFY_FLAG" val=""/>
</p:tagLst>
</file>

<file path=ppt/tags/tag38.xml><?xml version="1.0" encoding="utf-8"?>
<p:tagLst xmlns:p="http://schemas.openxmlformats.org/presentationml/2006/main">
  <p:tag name="KSO_WM_BEAUTIFY_FLAG" val=""/>
</p:tagLst>
</file>

<file path=ppt/tags/tag39.xml><?xml version="1.0" encoding="utf-8"?>
<p:tagLst xmlns:p="http://schemas.openxmlformats.org/presentationml/2006/main">
  <p:tag name="KSO_WM_BEAUTIFY_FLAG" val=""/>
</p:tagLst>
</file>

<file path=ppt/tags/tag4.xml><?xml version="1.0" encoding="utf-8"?>
<p:tagLst xmlns:p="http://schemas.openxmlformats.org/presentationml/2006/main">
  <p:tag name="KSO_WM_BEAUTIFY_FLAG" val=""/>
</p:tagLst>
</file>

<file path=ppt/tags/tag40.xml><?xml version="1.0" encoding="utf-8"?>
<p:tagLst xmlns:p="http://schemas.openxmlformats.org/presentationml/2006/main">
  <p:tag name="KSO_WM_BEAUTIFY_FLAG" val=""/>
</p:tagLst>
</file>

<file path=ppt/tags/tag41.xml><?xml version="1.0" encoding="utf-8"?>
<p:tagLst xmlns:p="http://schemas.openxmlformats.org/presentationml/2006/main">
  <p:tag name="KSO_WM_BEAUTIFY_FLAG" val=""/>
</p:tagLst>
</file>

<file path=ppt/tags/tag42.xml><?xml version="1.0" encoding="utf-8"?>
<p:tagLst xmlns:p="http://schemas.openxmlformats.org/presentationml/2006/main">
  <p:tag name="KSO_WM_BEAUTIFY_FLAG" val=""/>
</p:tagLst>
</file>

<file path=ppt/tags/tag43.xml><?xml version="1.0" encoding="utf-8"?>
<p:tagLst xmlns:p="http://schemas.openxmlformats.org/presentationml/2006/main">
  <p:tag name="KSO_WM_BEAUTIFY_FLAG" val=""/>
</p:tagLst>
</file>

<file path=ppt/tags/tag44.xml><?xml version="1.0" encoding="utf-8"?>
<p:tagLst xmlns:p="http://schemas.openxmlformats.org/presentationml/2006/main">
  <p:tag name="KSO_WM_BEAUTIFY_FLAG" val=""/>
</p:tagLst>
</file>

<file path=ppt/tags/tag45.xml><?xml version="1.0" encoding="utf-8"?>
<p:tagLst xmlns:p="http://schemas.openxmlformats.org/presentationml/2006/main">
  <p:tag name="KSO_WM_BEAUTIFY_FLAG" val=""/>
</p:tagLst>
</file>

<file path=ppt/tags/tag46.xml><?xml version="1.0" encoding="utf-8"?>
<p:tagLst xmlns:p="http://schemas.openxmlformats.org/presentationml/2006/main">
  <p:tag name="KSO_WM_BEAUTIFY_FLAG" val=""/>
</p:tagLst>
</file>

<file path=ppt/tags/tag47.xml><?xml version="1.0" encoding="utf-8"?>
<p:tagLst xmlns:p="http://schemas.openxmlformats.org/presentationml/2006/main">
  <p:tag name="KSO_WM_BEAUTIFY_FLAG" val=""/>
</p:tagLst>
</file>

<file path=ppt/tags/tag48.xml><?xml version="1.0" encoding="utf-8"?>
<p:tagLst xmlns:p="http://schemas.openxmlformats.org/presentationml/2006/main">
  <p:tag name="KSO_WM_BEAUTIFY_FLAG" val=""/>
</p:tagLst>
</file>

<file path=ppt/tags/tag49.xml><?xml version="1.0" encoding="utf-8"?>
<p:tagLst xmlns:p="http://schemas.openxmlformats.org/presentationml/2006/main">
  <p:tag name="KSO_WM_BEAUTIFY_FLAG" val=""/>
</p:tagLst>
</file>

<file path=ppt/tags/tag5.xml><?xml version="1.0" encoding="utf-8"?>
<p:tagLst xmlns:p="http://schemas.openxmlformats.org/presentationml/2006/main">
  <p:tag name="KSO_WM_TEMPLATE_THUMBS_INDEX" val="1、4、7、9、12、16、21、24、25、26、27、30、35、39、42、43"/>
  <p:tag name="KSO_WM_SLIDE_ID" val="custom20204411_1"/>
  <p:tag name="KSO_WM_TEMPLATE_SUBCATEGORY" val="0"/>
  <p:tag name="KSO_WM_TEMPLATE_MASTER_TYPE" val="1"/>
  <p:tag name="KSO_WM_TEMPLATE_COLOR_TYPE" val="1"/>
  <p:tag name="KSO_WM_SLIDE_TYPE" val="title"/>
  <p:tag name="KSO_WM_SLIDE_SUBTYPE" val="pureTxt"/>
  <p:tag name="KSO_WM_SLIDE_ITEM_CNT" val="0"/>
  <p:tag name="KSO_WM_SLIDE_INDEX" val="1"/>
  <p:tag name="KSO_WM_TEMPLATE_MASTER_THUMB_INDEX" val="12"/>
  <p:tag name="KSO_WM_TAG_VERSION" val="1.0"/>
  <p:tag name="KSO_WM_BEAUTIFY_FLAG" val="#wm#"/>
  <p:tag name="KSO_WM_TEMPLATE_CATEGORY" val="custom"/>
  <p:tag name="KSO_WM_TEMPLATE_INDEX" val="20204411"/>
  <p:tag name="KSO_WM_SLIDE_LAYOUT" val="a_b"/>
  <p:tag name="KSO_WM_SLIDE_LAYOUT_CNT" val="1_3"/>
</p:tagLst>
</file>

<file path=ppt/tags/tag50.xml><?xml version="1.0" encoding="utf-8"?>
<p:tagLst xmlns:p="http://schemas.openxmlformats.org/presentationml/2006/main">
  <p:tag name="KSO_WM_BEAUTIFY_FLAG" val=""/>
</p:tagLst>
</file>

<file path=ppt/tags/tag51.xml><?xml version="1.0" encoding="utf-8"?>
<p:tagLst xmlns:p="http://schemas.openxmlformats.org/presentationml/2006/main">
  <p:tag name="KSO_WM_BEAUTIFY_FLAG" val=""/>
</p:tagLst>
</file>

<file path=ppt/tags/tag52.xml><?xml version="1.0" encoding="utf-8"?>
<p:tagLst xmlns:p="http://schemas.openxmlformats.org/presentationml/2006/main">
  <p:tag name="KSO_WM_BEAUTIFY_FLAG" val=""/>
</p:tagLst>
</file>

<file path=ppt/tags/tag53.xml><?xml version="1.0" encoding="utf-8"?>
<p:tagLst xmlns:p="http://schemas.openxmlformats.org/presentationml/2006/main">
  <p:tag name="KSO_WM_BEAUTIFY_FLAG" val=""/>
</p:tagLst>
</file>

<file path=ppt/tags/tag54.xml><?xml version="1.0" encoding="utf-8"?>
<p:tagLst xmlns:p="http://schemas.openxmlformats.org/presentationml/2006/main">
  <p:tag name="KSO_WM_BEAUTIFY_FLAG" val=""/>
</p:tagLst>
</file>

<file path=ppt/tags/tag55.xml><?xml version="1.0" encoding="utf-8"?>
<p:tagLst xmlns:p="http://schemas.openxmlformats.org/presentationml/2006/main">
  <p:tag name="KSO_WM_BEAUTIFY_FLAG" val=""/>
</p:tagLst>
</file>

<file path=ppt/tags/tag56.xml><?xml version="1.0" encoding="utf-8"?>
<p:tagLst xmlns:p="http://schemas.openxmlformats.org/presentationml/2006/main">
  <p:tag name="KSO_WM_BEAUTIFY_FLAG" val=""/>
</p:tagLst>
</file>

<file path=ppt/tags/tag57.xml><?xml version="1.0" encoding="utf-8"?>
<p:tagLst xmlns:p="http://schemas.openxmlformats.org/presentationml/2006/main">
  <p:tag name="KSO_WM_BEAUTIFY_FLAG" val=""/>
</p:tagLst>
</file>

<file path=ppt/tags/tag58.xml><?xml version="1.0" encoding="utf-8"?>
<p:tagLst xmlns:p="http://schemas.openxmlformats.org/presentationml/2006/main">
  <p:tag name="KSO_WM_BEAUTIFY_FLAG" val=""/>
</p:tagLst>
</file>

<file path=ppt/tags/tag59.xml><?xml version="1.0" encoding="utf-8"?>
<p:tagLst xmlns:p="http://schemas.openxmlformats.org/presentationml/2006/main">
  <p:tag name="KSO_WM_BEAUTIFY_FLAG" val=""/>
</p:tagLst>
</file>

<file path=ppt/tags/tag6.xml><?xml version="1.0" encoding="utf-8"?>
<p:tagLst xmlns:p="http://schemas.openxmlformats.org/presentationml/2006/main">
  <p:tag name="KSO_WM_BEAUTIFY_FLAG" val=""/>
</p:tagLst>
</file>

<file path=ppt/tags/tag60.xml><?xml version="1.0" encoding="utf-8"?>
<p:tagLst xmlns:p="http://schemas.openxmlformats.org/presentationml/2006/main">
  <p:tag name="KSO_WM_BEAUTIFY_FLAG" val=""/>
</p:tagLst>
</file>

<file path=ppt/tags/tag61.xml><?xml version="1.0" encoding="utf-8"?>
<p:tagLst xmlns:p="http://schemas.openxmlformats.org/presentationml/2006/main">
  <p:tag name="KSO_WM_BEAUTIFY_FLAG" val=""/>
</p:tagLst>
</file>

<file path=ppt/tags/tag62.xml><?xml version="1.0" encoding="utf-8"?>
<p:tagLst xmlns:p="http://schemas.openxmlformats.org/presentationml/2006/main">
  <p:tag name="KSO_WM_BEAUTIFY_FLAG" val=""/>
</p:tagLst>
</file>

<file path=ppt/tags/tag63.xml><?xml version="1.0" encoding="utf-8"?>
<p:tagLst xmlns:p="http://schemas.openxmlformats.org/presentationml/2006/main">
  <p:tag name="KSO_WM_BEAUTIFY_FLAG" val=""/>
</p:tagLst>
</file>

<file path=ppt/tags/tag64.xml><?xml version="1.0" encoding="utf-8"?>
<p:tagLst xmlns:p="http://schemas.openxmlformats.org/presentationml/2006/main">
  <p:tag name="KSO_WM_BEAUTIFY_FLAG" val=""/>
</p:tagLst>
</file>

<file path=ppt/tags/tag65.xml><?xml version="1.0" encoding="utf-8"?>
<p:tagLst xmlns:p="http://schemas.openxmlformats.org/presentationml/2006/main">
  <p:tag name="KSO_WM_BEAUTIFY_FLAG" val=""/>
</p:tagLst>
</file>

<file path=ppt/tags/tag66.xml><?xml version="1.0" encoding="utf-8"?>
<p:tagLst xmlns:p="http://schemas.openxmlformats.org/presentationml/2006/main">
  <p:tag name="KSO_WM_BEAUTIFY_FLAG" val=""/>
</p:tagLst>
</file>

<file path=ppt/tags/tag67.xml><?xml version="1.0" encoding="utf-8"?>
<p:tagLst xmlns:p="http://schemas.openxmlformats.org/presentationml/2006/main">
  <p:tag name="KSO_WM_BEAUTIFY_FLAG" val=""/>
</p:tagLst>
</file>

<file path=ppt/tags/tag68.xml><?xml version="1.0" encoding="utf-8"?>
<p:tagLst xmlns:p="http://schemas.openxmlformats.org/presentationml/2006/main">
  <p:tag name="KSO_WM_BEAUTIFY_FLAG" val=""/>
</p:tagLst>
</file>

<file path=ppt/tags/tag69.xml><?xml version="1.0" encoding="utf-8"?>
<p:tagLst xmlns:p="http://schemas.openxmlformats.org/presentationml/2006/main">
  <p:tag name="KSO_WM_BEAUTIFY_FLAG" val=""/>
</p:tagLst>
</file>

<file path=ppt/tags/tag7.xml><?xml version="1.0" encoding="utf-8"?>
<p:tagLst xmlns:p="http://schemas.openxmlformats.org/presentationml/2006/main">
  <p:tag name="KSO_WM_BEAUTIFY_FLAG" val=""/>
</p:tagLst>
</file>

<file path=ppt/tags/tag70.xml><?xml version="1.0" encoding="utf-8"?>
<p:tagLst xmlns:p="http://schemas.openxmlformats.org/presentationml/2006/main">
  <p:tag name="KSO_WM_BEAUTIFY_FLAG" val=""/>
</p:tagLst>
</file>

<file path=ppt/tags/tag71.xml><?xml version="1.0" encoding="utf-8"?>
<p:tagLst xmlns:p="http://schemas.openxmlformats.org/presentationml/2006/main">
  <p:tag name="KSO_WM_BEAUTIFY_FLAG" val=""/>
</p:tagLst>
</file>

<file path=ppt/tags/tag72.xml><?xml version="1.0" encoding="utf-8"?>
<p:tagLst xmlns:p="http://schemas.openxmlformats.org/presentationml/2006/main">
  <p:tag name="KSO_WM_BEAUTIFY_FLAG" val=""/>
</p:tagLst>
</file>

<file path=ppt/tags/tag73.xml><?xml version="1.0" encoding="utf-8"?>
<p:tagLst xmlns:p="http://schemas.openxmlformats.org/presentationml/2006/main">
  <p:tag name="KSO_WM_BEAUTIFY_FLAG" val=""/>
</p:tagLst>
</file>

<file path=ppt/tags/tag74.xml><?xml version="1.0" encoding="utf-8"?>
<p:tagLst xmlns:p="http://schemas.openxmlformats.org/presentationml/2006/main">
  <p:tag name="KSO_WM_BEAUTIFY_FLAG" val=""/>
</p:tagLst>
</file>

<file path=ppt/tags/tag75.xml><?xml version="1.0" encoding="utf-8"?>
<p:tagLst xmlns:p="http://schemas.openxmlformats.org/presentationml/2006/main">
  <p:tag name="KSO_WM_BEAUTIFY_FLAG" val=""/>
</p:tagLst>
</file>

<file path=ppt/tags/tag76.xml><?xml version="1.0" encoding="utf-8"?>
<p:tagLst xmlns:p="http://schemas.openxmlformats.org/presentationml/2006/main">
  <p:tag name="KSO_WM_BEAUTIFY_FLAG" val=""/>
</p:tagLst>
</file>

<file path=ppt/tags/tag77.xml><?xml version="1.0" encoding="utf-8"?>
<p:tagLst xmlns:p="http://schemas.openxmlformats.org/presentationml/2006/main">
  <p:tag name="KSO_WM_BEAUTIFY_FLAG" val=""/>
</p:tagLst>
</file>

<file path=ppt/tags/tag78.xml><?xml version="1.0" encoding="utf-8"?>
<p:tagLst xmlns:p="http://schemas.openxmlformats.org/presentationml/2006/main">
  <p:tag name="KSO_WM_BEAUTIFY_FLAG" val=""/>
</p:tagLst>
</file>

<file path=ppt/tags/tag79.xml><?xml version="1.0" encoding="utf-8"?>
<p:tagLst xmlns:p="http://schemas.openxmlformats.org/presentationml/2006/main">
  <p:tag name="KSO_WM_BEAUTIFY_FLAG" val=""/>
</p:tagLst>
</file>

<file path=ppt/tags/tag8.xml><?xml version="1.0" encoding="utf-8"?>
<p:tagLst xmlns:p="http://schemas.openxmlformats.org/presentationml/2006/main">
  <p:tag name="KSO_WM_BEAUTIFY_FLAG" val=""/>
</p:tagLst>
</file>

<file path=ppt/tags/tag80.xml><?xml version="1.0" encoding="utf-8"?>
<p:tagLst xmlns:p="http://schemas.openxmlformats.org/presentationml/2006/main">
  <p:tag name="KSO_WM_BEAUTIFY_FLAG" val=""/>
</p:tagLst>
</file>

<file path=ppt/tags/tag81.xml><?xml version="1.0" encoding="utf-8"?>
<p:tagLst xmlns:p="http://schemas.openxmlformats.org/presentationml/2006/main">
  <p:tag name="KSO_WM_BEAUTIFY_FLAG" val=""/>
</p:tagLst>
</file>

<file path=ppt/tags/tag82.xml><?xml version="1.0" encoding="utf-8"?>
<p:tagLst xmlns:p="http://schemas.openxmlformats.org/presentationml/2006/main">
  <p:tag name="KSO_WM_BEAUTIFY_FLAG" val=""/>
</p:tagLst>
</file>

<file path=ppt/tags/tag83.xml><?xml version="1.0" encoding="utf-8"?>
<p:tagLst xmlns:p="http://schemas.openxmlformats.org/presentationml/2006/main">
  <p:tag name="KSO_WM_BEAUTIFY_FLAG" val=""/>
</p:tagLst>
</file>

<file path=ppt/tags/tag84.xml><?xml version="1.0" encoding="utf-8"?>
<p:tagLst xmlns:p="http://schemas.openxmlformats.org/presentationml/2006/main">
  <p:tag name="KSO_WM_BEAUTIFY_FLAG" val=""/>
</p:tagLst>
</file>

<file path=ppt/tags/tag85.xml><?xml version="1.0" encoding="utf-8"?>
<p:tagLst xmlns:p="http://schemas.openxmlformats.org/presentationml/2006/main">
  <p:tag name="KSO_WM_BEAUTIFY_FLAG" val=""/>
</p:tagLst>
</file>

<file path=ppt/tags/tag86.xml><?xml version="1.0" encoding="utf-8"?>
<p:tagLst xmlns:p="http://schemas.openxmlformats.org/presentationml/2006/main">
  <p:tag name="KSO_WM_BEAUTIFY_FLAG" val=""/>
</p:tagLst>
</file>

<file path=ppt/tags/tag87.xml><?xml version="1.0" encoding="utf-8"?>
<p:tagLst xmlns:p="http://schemas.openxmlformats.org/presentationml/2006/main">
  <p:tag name="KSO_WM_BEAUTIFY_FLAG" val=""/>
</p:tagLst>
</file>

<file path=ppt/tags/tag88.xml><?xml version="1.0" encoding="utf-8"?>
<p:tagLst xmlns:p="http://schemas.openxmlformats.org/presentationml/2006/main">
  <p:tag name="KSO_WM_BEAUTIFY_FLAG" val=""/>
</p:tagLst>
</file>

<file path=ppt/tags/tag89.xml><?xml version="1.0" encoding="utf-8"?>
<p:tagLst xmlns:p="http://schemas.openxmlformats.org/presentationml/2006/main">
  <p:tag name="KSO_WM_BEAUTIFY_FLAG" val=""/>
</p:tagLst>
</file>

<file path=ppt/tags/tag9.xml><?xml version="1.0" encoding="utf-8"?>
<p:tagLst xmlns:p="http://schemas.openxmlformats.org/presentationml/2006/main">
  <p:tag name="KSO_WM_BEAUTIFY_FLAG" val=""/>
</p:tagLst>
</file>

<file path=ppt/tags/tag90.xml><?xml version="1.0" encoding="utf-8"?>
<p:tagLst xmlns:p="http://schemas.openxmlformats.org/presentationml/2006/main">
  <p:tag name="KSO_WM_BEAUTIFY_FLAG" val=""/>
</p:tagLst>
</file>

<file path=ppt/tags/tag91.xml><?xml version="1.0" encoding="utf-8"?>
<p:tagLst xmlns:p="http://schemas.openxmlformats.org/presentationml/2006/main">
  <p:tag name="KSO_WM_BEAUTIFY_FLAG" val=""/>
</p:tagLst>
</file>

<file path=ppt/tags/tag92.xml><?xml version="1.0" encoding="utf-8"?>
<p:tagLst xmlns:p="http://schemas.openxmlformats.org/presentationml/2006/main">
  <p:tag name="KSO_WM_BEAUTIFY_FLAG" val=""/>
</p:tagLst>
</file>

<file path=ppt/tags/tag93.xml><?xml version="1.0" encoding="utf-8"?>
<p:tagLst xmlns:p="http://schemas.openxmlformats.org/presentationml/2006/main">
  <p:tag name="KSO_WM_BEAUTIFY_FLAG" val=""/>
</p:tagLst>
</file>

<file path=ppt/tags/tag94.xml><?xml version="1.0" encoding="utf-8"?>
<p:tagLst xmlns:p="http://schemas.openxmlformats.org/presentationml/2006/main">
  <p:tag name="KSO_WM_BEAUTIFY_FLAG" val=""/>
</p:tagLst>
</file>

<file path=ppt/tags/tag95.xml><?xml version="1.0" encoding="utf-8"?>
<p:tagLst xmlns:p="http://schemas.openxmlformats.org/presentationml/2006/main">
  <p:tag name="KSO_WM_BEAUTIFY_FLAG" val=""/>
</p:tagLst>
</file>

<file path=ppt/tags/tag96.xml><?xml version="1.0" encoding="utf-8"?>
<p:tagLst xmlns:p="http://schemas.openxmlformats.org/presentationml/2006/main">
  <p:tag name="KSO_WM_BEAUTIFY_FLAG" val=""/>
</p:tagLst>
</file>

<file path=ppt/tags/tag97.xml><?xml version="1.0" encoding="utf-8"?>
<p:tagLst xmlns:p="http://schemas.openxmlformats.org/presentationml/2006/main">
  <p:tag name="KSO_WM_BEAUTIFY_FLAG" val=""/>
</p:tagLst>
</file>

<file path=ppt/tags/tag98.xml><?xml version="1.0" encoding="utf-8"?>
<p:tagLst xmlns:p="http://schemas.openxmlformats.org/presentationml/2006/main">
  <p:tag name="KSO_WM_BEAUTIFY_FLAG" val=""/>
</p:tagLst>
</file>

<file path=ppt/tags/tag99.xml><?xml version="1.0" encoding="utf-8"?>
<p:tagLst xmlns:p="http://schemas.openxmlformats.org/presentationml/2006/main">
  <p:tag name="KSO_WM_BEAUTIFY_FLAG" val=""/>
</p:tagLst>
</file>

<file path=ppt/theme/theme1.xml><?xml version="1.0" encoding="utf-8"?>
<a:theme xmlns:a="http://schemas.openxmlformats.org/drawingml/2006/main" name="WPS">
  <a:themeElements>
    <a:clrScheme name="WPS">
      <a:dk1>
        <a:srgbClr val="000000"/>
      </a:dk1>
      <a:lt1>
        <a:srgbClr val="FFFFFF"/>
      </a:lt1>
      <a:dk2>
        <a:srgbClr val="0F1423"/>
      </a:dk2>
      <a:lt2>
        <a:srgbClr val="FFFFFF"/>
      </a:lt2>
      <a:accent1>
        <a:srgbClr val="4874CB"/>
      </a:accent1>
      <a:accent2>
        <a:srgbClr val="E6724B"/>
      </a:accent2>
      <a:accent3>
        <a:srgbClr val="EFBB1F"/>
      </a:accent3>
      <a:accent4>
        <a:srgbClr val="75BD42"/>
      </a:accent4>
      <a:accent5>
        <a:srgbClr val="30C0B4"/>
      </a:accent5>
      <a:accent6>
        <a:srgbClr val="E05269"/>
      </a:accent6>
      <a:hlink>
        <a:srgbClr val="0026E5"/>
      </a:hlink>
      <a:folHlink>
        <a:srgbClr val="7E1FAD"/>
      </a:folHlink>
    </a:clrScheme>
    <a:fontScheme name="WPS">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WPS">
      <a:fillStyleLst>
        <a:solidFill>
          <a:schemeClr val="phClr"/>
        </a:solidFill>
        <a:gradFill>
          <a:gsLst>
            <a:gs pos="0">
              <a:schemeClr val="phClr">
                <a:lumOff val="17500"/>
              </a:schemeClr>
            </a:gs>
            <a:gs pos="100000">
              <a:schemeClr val="phClr"/>
            </a:gs>
          </a:gsLst>
          <a:lin ang="2700000" scaled="0"/>
        </a:gradFill>
        <a:gradFill>
          <a:gsLst>
            <a:gs pos="0">
              <a:schemeClr val="phClr">
                <a:hueOff val="-2520000"/>
              </a:schemeClr>
            </a:gs>
            <a:gs pos="100000">
              <a:schemeClr val="phClr"/>
            </a:gs>
          </a:gsLst>
          <a:lin ang="2700000" scaled="0"/>
        </a:gradFill>
      </a:fillStyleLst>
      <a:lnStyleLst>
        <a:ln w="12700" cap="flat" cmpd="sng" algn="ctr">
          <a:solidFill>
            <a:schemeClr val="phClr"/>
          </a:solidFill>
          <a:prstDash val="solid"/>
          <a:miter lim="800000"/>
        </a:ln>
        <a:ln w="12700" cap="flat" cmpd="sng" algn="ctr">
          <a:solidFill>
            <a:schemeClr val="phClr"/>
          </a:solidFill>
          <a:prstDash val="solid"/>
          <a:miter lim="800000"/>
        </a:ln>
        <a:ln w="12700" cap="flat" cmpd="sng" algn="ctr">
          <a:gradFill>
            <a:gsLst>
              <a:gs pos="0">
                <a:schemeClr val="phClr">
                  <a:hueOff val="-4200000"/>
                </a:schemeClr>
              </a:gs>
              <a:gs pos="100000">
                <a:schemeClr val="phClr"/>
              </a:gs>
            </a:gsLst>
            <a:lin ang="2700000" scaled="1"/>
          </a:gradFill>
          <a:prstDash val="solid"/>
          <a:miter lim="800000"/>
        </a:ln>
      </a:lnStyleLst>
      <a:effectStyleLst>
        <a:effectStyle>
          <a:effectLst>
            <a:outerShdw blurRad="101600" dist="50800" dir="5400000" algn="ctr" rotWithShape="0">
              <a:schemeClr val="phClr">
                <a:alpha val="60000"/>
              </a:schemeClr>
            </a:outerShdw>
          </a:effectLst>
        </a:effectStyle>
        <a:effectStyle>
          <a:effectLst>
            <a:reflection stA="50000" endA="300" endPos="40000" dist="25400" dir="5400000" sy="-100000" algn="bl" rotWithShape="0"/>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2418</Words>
  <Application>WPS 演示</Application>
  <PresentationFormat>宽屏</PresentationFormat>
  <Paragraphs>148</Paragraphs>
  <Slides>15</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15</vt:i4>
      </vt:variant>
    </vt:vector>
  </HeadingPairs>
  <TitlesOfParts>
    <vt:vector size="25" baseType="lpstr">
      <vt:lpstr>Arial</vt:lpstr>
      <vt:lpstr>宋体</vt:lpstr>
      <vt:lpstr>Wingdings</vt:lpstr>
      <vt:lpstr>微软雅黑</vt:lpstr>
      <vt:lpstr>华文行楷</vt:lpstr>
      <vt:lpstr>Cambria Math</vt:lpstr>
      <vt:lpstr>仿宋</vt:lpstr>
      <vt:lpstr>Calibri</vt:lpstr>
      <vt:lpstr>Arial Unicode MS</vt:lpstr>
      <vt:lpstr>WPS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DELL</dc:creator>
  <cp:lastModifiedBy>WPS_1695177536</cp:lastModifiedBy>
  <cp:revision>56</cp:revision>
  <dcterms:created xsi:type="dcterms:W3CDTF">2023-09-22T08:13:00Z</dcterms:created>
  <dcterms:modified xsi:type="dcterms:W3CDTF">2023-12-13T02:37:57Z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C83CAA39C08742099D2586C9F1171E2F_13</vt:lpwstr>
  </property>
  <property fmtid="{D5CDD505-2E9C-101B-9397-08002B2CF9AE}" pid="3" name="KSOProductBuildVer">
    <vt:lpwstr>2052-12.1.0.15990</vt:lpwstr>
  </property>
</Properties>
</file>