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sldIdLst>
    <p:sldId id="262" r:id="rId3"/>
    <p:sldId id="259" r:id="rId5"/>
    <p:sldId id="289" r:id="rId6"/>
    <p:sldId id="306" r:id="rId7"/>
    <p:sldId id="295" r:id="rId8"/>
    <p:sldId id="296" r:id="rId9"/>
    <p:sldId id="297" r:id="rId10"/>
    <p:sldId id="298" r:id="rId11"/>
    <p:sldId id="307" r:id="rId12"/>
    <p:sldId id="299" r:id="rId13"/>
    <p:sldId id="300" r:id="rId14"/>
    <p:sldId id="301" r:id="rId15"/>
  </p:sldIdLst>
  <p:sldSz cx="12192000" cy="6858000"/>
  <p:notesSz cx="6858000" cy="9144000"/>
  <p:custDataLst>
    <p:tags r:id="rId19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364A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9" Type="http://schemas.openxmlformats.org/officeDocument/2006/relationships/tags" Target="tags/tag91.xml"/><Relationship Id="rId18" Type="http://schemas.openxmlformats.org/officeDocument/2006/relationships/tableStyles" Target="tableStyles.xml"/><Relationship Id="rId17" Type="http://schemas.openxmlformats.org/officeDocument/2006/relationships/viewProps" Target="viewProps.xml"/><Relationship Id="rId16" Type="http://schemas.openxmlformats.org/officeDocument/2006/relationships/presProps" Target="presProps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849F42C-2DAE-424C-A4B8-3140182C3E9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9" Type="http://schemas.openxmlformats.org/officeDocument/2006/relationships/notesSlide" Target="../notesSlides/notesSlide1.xml"/><Relationship Id="rId8" Type="http://schemas.openxmlformats.org/officeDocument/2006/relationships/slideLayout" Target="../slideLayouts/slideLayout1.xml"/><Relationship Id="rId7" Type="http://schemas.openxmlformats.org/officeDocument/2006/relationships/tags" Target="../tags/tag5.xml"/><Relationship Id="rId6" Type="http://schemas.openxmlformats.org/officeDocument/2006/relationships/image" Target="../media/image2.png"/><Relationship Id="rId5" Type="http://schemas.openxmlformats.org/officeDocument/2006/relationships/tags" Target="../tags/tag4.xml"/><Relationship Id="rId4" Type="http://schemas.openxmlformats.org/officeDocument/2006/relationships/tags" Target="../tags/tag3.xml"/><Relationship Id="rId3" Type="http://schemas.openxmlformats.org/officeDocument/2006/relationships/tags" Target="../tags/tag2.xml"/><Relationship Id="rId2" Type="http://schemas.openxmlformats.org/officeDocument/2006/relationships/tags" Target="../tags/tag1.xml"/><Relationship Id="rId1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9" Type="http://schemas.openxmlformats.org/officeDocument/2006/relationships/tags" Target="../tags/tag76.xml"/><Relationship Id="rId8" Type="http://schemas.openxmlformats.org/officeDocument/2006/relationships/tags" Target="../tags/tag75.xml"/><Relationship Id="rId7" Type="http://schemas.openxmlformats.org/officeDocument/2006/relationships/tags" Target="../tags/tag74.xml"/><Relationship Id="rId6" Type="http://schemas.openxmlformats.org/officeDocument/2006/relationships/tags" Target="../tags/tag73.xml"/><Relationship Id="rId5" Type="http://schemas.openxmlformats.org/officeDocument/2006/relationships/image" Target="../media/image2.png"/><Relationship Id="rId4" Type="http://schemas.openxmlformats.org/officeDocument/2006/relationships/tags" Target="../tags/tag72.xml"/><Relationship Id="rId3" Type="http://schemas.openxmlformats.org/officeDocument/2006/relationships/tags" Target="../tags/tag71.xml"/><Relationship Id="rId2" Type="http://schemas.openxmlformats.org/officeDocument/2006/relationships/tags" Target="../tags/tag70.xml"/><Relationship Id="rId10" Type="http://schemas.openxmlformats.org/officeDocument/2006/relationships/slideLayout" Target="../slideLayouts/slideLayout1.xml"/><Relationship Id="rId1" Type="http://schemas.openxmlformats.org/officeDocument/2006/relationships/tags" Target="../tags/tag69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.xml"/><Relationship Id="rId7" Type="http://schemas.openxmlformats.org/officeDocument/2006/relationships/tags" Target="../tags/tag82.xml"/><Relationship Id="rId6" Type="http://schemas.openxmlformats.org/officeDocument/2006/relationships/tags" Target="../tags/tag81.xml"/><Relationship Id="rId5" Type="http://schemas.openxmlformats.org/officeDocument/2006/relationships/image" Target="../media/image2.png"/><Relationship Id="rId4" Type="http://schemas.openxmlformats.org/officeDocument/2006/relationships/tags" Target="../tags/tag80.xml"/><Relationship Id="rId3" Type="http://schemas.openxmlformats.org/officeDocument/2006/relationships/tags" Target="../tags/tag79.xml"/><Relationship Id="rId2" Type="http://schemas.openxmlformats.org/officeDocument/2006/relationships/tags" Target="../tags/tag78.xml"/><Relationship Id="rId1" Type="http://schemas.openxmlformats.org/officeDocument/2006/relationships/tags" Target="../tags/tag77.xml"/></Relationships>
</file>

<file path=ppt/slides/_rels/slide12.xml.rels><?xml version="1.0" encoding="UTF-8" standalone="yes"?>
<Relationships xmlns="http://schemas.openxmlformats.org/package/2006/relationships"><Relationship Id="rId9" Type="http://schemas.openxmlformats.org/officeDocument/2006/relationships/tags" Target="../tags/tag90.xml"/><Relationship Id="rId8" Type="http://schemas.openxmlformats.org/officeDocument/2006/relationships/tags" Target="../tags/tag89.xml"/><Relationship Id="rId7" Type="http://schemas.openxmlformats.org/officeDocument/2006/relationships/tags" Target="../tags/tag88.xml"/><Relationship Id="rId6" Type="http://schemas.openxmlformats.org/officeDocument/2006/relationships/tags" Target="../tags/tag87.xml"/><Relationship Id="rId5" Type="http://schemas.openxmlformats.org/officeDocument/2006/relationships/image" Target="../media/image2.png"/><Relationship Id="rId4" Type="http://schemas.openxmlformats.org/officeDocument/2006/relationships/tags" Target="../tags/tag86.xml"/><Relationship Id="rId3" Type="http://schemas.openxmlformats.org/officeDocument/2006/relationships/tags" Target="../tags/tag85.xml"/><Relationship Id="rId2" Type="http://schemas.openxmlformats.org/officeDocument/2006/relationships/tags" Target="../tags/tag84.xml"/><Relationship Id="rId10" Type="http://schemas.openxmlformats.org/officeDocument/2006/relationships/slideLayout" Target="../slideLayouts/slideLayout1.xml"/><Relationship Id="rId1" Type="http://schemas.openxmlformats.org/officeDocument/2006/relationships/tags" Target="../tags/tag83.xml"/></Relationships>
</file>

<file path=ppt/slides/_rels/slide2.xml.rels><?xml version="1.0" encoding="UTF-8" standalone="yes"?>
<Relationships xmlns="http://schemas.openxmlformats.org/package/2006/relationships"><Relationship Id="rId9" Type="http://schemas.openxmlformats.org/officeDocument/2006/relationships/tags" Target="../tags/tag13.xml"/><Relationship Id="rId8" Type="http://schemas.openxmlformats.org/officeDocument/2006/relationships/tags" Target="../tags/tag12.xml"/><Relationship Id="rId7" Type="http://schemas.openxmlformats.org/officeDocument/2006/relationships/tags" Target="../tags/tag11.xml"/><Relationship Id="rId6" Type="http://schemas.openxmlformats.org/officeDocument/2006/relationships/tags" Target="../tags/tag10.xml"/><Relationship Id="rId5" Type="http://schemas.openxmlformats.org/officeDocument/2006/relationships/image" Target="../media/image2.png"/><Relationship Id="rId4" Type="http://schemas.openxmlformats.org/officeDocument/2006/relationships/tags" Target="../tags/tag9.xml"/><Relationship Id="rId3" Type="http://schemas.openxmlformats.org/officeDocument/2006/relationships/tags" Target="../tags/tag8.xml"/><Relationship Id="rId2" Type="http://schemas.openxmlformats.org/officeDocument/2006/relationships/tags" Target="../tags/tag7.xml"/><Relationship Id="rId13" Type="http://schemas.openxmlformats.org/officeDocument/2006/relationships/slideLayout" Target="../slideLayouts/slideLayout1.xml"/><Relationship Id="rId12" Type="http://schemas.openxmlformats.org/officeDocument/2006/relationships/tags" Target="../tags/tag16.xml"/><Relationship Id="rId11" Type="http://schemas.openxmlformats.org/officeDocument/2006/relationships/tags" Target="../tags/tag15.xml"/><Relationship Id="rId10" Type="http://schemas.openxmlformats.org/officeDocument/2006/relationships/tags" Target="../tags/tag14.xml"/><Relationship Id="rId1" Type="http://schemas.openxmlformats.org/officeDocument/2006/relationships/tags" Target="../tags/tag6.xml"/></Relationships>
</file>

<file path=ppt/slides/_rels/slide3.xml.rels><?xml version="1.0" encoding="UTF-8" standalone="yes"?>
<Relationships xmlns="http://schemas.openxmlformats.org/package/2006/relationships"><Relationship Id="rId9" Type="http://schemas.openxmlformats.org/officeDocument/2006/relationships/tags" Target="../tags/tag24.xml"/><Relationship Id="rId8" Type="http://schemas.openxmlformats.org/officeDocument/2006/relationships/tags" Target="../tags/tag23.xml"/><Relationship Id="rId7" Type="http://schemas.openxmlformats.org/officeDocument/2006/relationships/tags" Target="../tags/tag22.xml"/><Relationship Id="rId6" Type="http://schemas.openxmlformats.org/officeDocument/2006/relationships/tags" Target="../tags/tag21.xml"/><Relationship Id="rId5" Type="http://schemas.openxmlformats.org/officeDocument/2006/relationships/image" Target="../media/image2.png"/><Relationship Id="rId4" Type="http://schemas.openxmlformats.org/officeDocument/2006/relationships/tags" Target="../tags/tag20.xml"/><Relationship Id="rId3" Type="http://schemas.openxmlformats.org/officeDocument/2006/relationships/tags" Target="../tags/tag19.xml"/><Relationship Id="rId2" Type="http://schemas.openxmlformats.org/officeDocument/2006/relationships/tags" Target="../tags/tag18.xml"/><Relationship Id="rId11" Type="http://schemas.openxmlformats.org/officeDocument/2006/relationships/slideLayout" Target="../slideLayouts/slideLayout1.xml"/><Relationship Id="rId10" Type="http://schemas.openxmlformats.org/officeDocument/2006/relationships/tags" Target="../tags/tag25.xml"/><Relationship Id="rId1" Type="http://schemas.openxmlformats.org/officeDocument/2006/relationships/tags" Target="../tags/tag17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.xml"/><Relationship Id="rId7" Type="http://schemas.openxmlformats.org/officeDocument/2006/relationships/tags" Target="../tags/tag31.xml"/><Relationship Id="rId6" Type="http://schemas.openxmlformats.org/officeDocument/2006/relationships/tags" Target="../tags/tag30.xml"/><Relationship Id="rId5" Type="http://schemas.openxmlformats.org/officeDocument/2006/relationships/image" Target="../media/image2.png"/><Relationship Id="rId4" Type="http://schemas.openxmlformats.org/officeDocument/2006/relationships/tags" Target="../tags/tag29.xml"/><Relationship Id="rId3" Type="http://schemas.openxmlformats.org/officeDocument/2006/relationships/tags" Target="../tags/tag28.xml"/><Relationship Id="rId2" Type="http://schemas.openxmlformats.org/officeDocument/2006/relationships/tags" Target="../tags/tag27.xml"/><Relationship Id="rId1" Type="http://schemas.openxmlformats.org/officeDocument/2006/relationships/tags" Target="../tags/tag26.xml"/></Relationships>
</file>

<file path=ppt/slides/_rels/slide5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1.xml"/><Relationship Id="rId8" Type="http://schemas.openxmlformats.org/officeDocument/2006/relationships/tags" Target="../tags/tag38.xml"/><Relationship Id="rId7" Type="http://schemas.openxmlformats.org/officeDocument/2006/relationships/tags" Target="../tags/tag37.xml"/><Relationship Id="rId6" Type="http://schemas.openxmlformats.org/officeDocument/2006/relationships/tags" Target="../tags/tag36.xml"/><Relationship Id="rId5" Type="http://schemas.openxmlformats.org/officeDocument/2006/relationships/image" Target="../media/image2.png"/><Relationship Id="rId4" Type="http://schemas.openxmlformats.org/officeDocument/2006/relationships/tags" Target="../tags/tag35.xml"/><Relationship Id="rId3" Type="http://schemas.openxmlformats.org/officeDocument/2006/relationships/tags" Target="../tags/tag34.xml"/><Relationship Id="rId2" Type="http://schemas.openxmlformats.org/officeDocument/2006/relationships/tags" Target="../tags/tag33.xml"/><Relationship Id="rId1" Type="http://schemas.openxmlformats.org/officeDocument/2006/relationships/tags" Target="../tags/tag3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.xml"/><Relationship Id="rId7" Type="http://schemas.openxmlformats.org/officeDocument/2006/relationships/tags" Target="../tags/tag44.xml"/><Relationship Id="rId6" Type="http://schemas.openxmlformats.org/officeDocument/2006/relationships/tags" Target="../tags/tag43.xml"/><Relationship Id="rId5" Type="http://schemas.openxmlformats.org/officeDocument/2006/relationships/image" Target="../media/image2.png"/><Relationship Id="rId4" Type="http://schemas.openxmlformats.org/officeDocument/2006/relationships/tags" Target="../tags/tag42.xml"/><Relationship Id="rId3" Type="http://schemas.openxmlformats.org/officeDocument/2006/relationships/tags" Target="../tags/tag41.xml"/><Relationship Id="rId2" Type="http://schemas.openxmlformats.org/officeDocument/2006/relationships/tags" Target="../tags/tag40.xml"/><Relationship Id="rId1" Type="http://schemas.openxmlformats.org/officeDocument/2006/relationships/tags" Target="../tags/tag39.xml"/></Relationships>
</file>

<file path=ppt/slides/_rels/slide7.xml.rels><?xml version="1.0" encoding="UTF-8" standalone="yes"?>
<Relationships xmlns="http://schemas.openxmlformats.org/package/2006/relationships"><Relationship Id="rId9" Type="http://schemas.openxmlformats.org/officeDocument/2006/relationships/tags" Target="../tags/tag52.xml"/><Relationship Id="rId8" Type="http://schemas.openxmlformats.org/officeDocument/2006/relationships/tags" Target="../tags/tag51.xml"/><Relationship Id="rId7" Type="http://schemas.openxmlformats.org/officeDocument/2006/relationships/tags" Target="../tags/tag50.xml"/><Relationship Id="rId6" Type="http://schemas.openxmlformats.org/officeDocument/2006/relationships/tags" Target="../tags/tag49.xml"/><Relationship Id="rId5" Type="http://schemas.openxmlformats.org/officeDocument/2006/relationships/image" Target="../media/image2.png"/><Relationship Id="rId4" Type="http://schemas.openxmlformats.org/officeDocument/2006/relationships/tags" Target="../tags/tag48.xml"/><Relationship Id="rId3" Type="http://schemas.openxmlformats.org/officeDocument/2006/relationships/tags" Target="../tags/tag47.xml"/><Relationship Id="rId2" Type="http://schemas.openxmlformats.org/officeDocument/2006/relationships/tags" Target="../tags/tag46.xml"/><Relationship Id="rId10" Type="http://schemas.openxmlformats.org/officeDocument/2006/relationships/slideLayout" Target="../slideLayouts/slideLayout1.xml"/><Relationship Id="rId1" Type="http://schemas.openxmlformats.org/officeDocument/2006/relationships/tags" Target="../tags/tag45.xml"/></Relationships>
</file>

<file path=ppt/slides/_rels/slide8.xml.rels><?xml version="1.0" encoding="UTF-8" standalone="yes"?>
<Relationships xmlns="http://schemas.openxmlformats.org/package/2006/relationships"><Relationship Id="rId9" Type="http://schemas.openxmlformats.org/officeDocument/2006/relationships/tags" Target="../tags/tag60.xml"/><Relationship Id="rId8" Type="http://schemas.openxmlformats.org/officeDocument/2006/relationships/tags" Target="../tags/tag59.xml"/><Relationship Id="rId7" Type="http://schemas.openxmlformats.org/officeDocument/2006/relationships/tags" Target="../tags/tag58.xml"/><Relationship Id="rId6" Type="http://schemas.openxmlformats.org/officeDocument/2006/relationships/tags" Target="../tags/tag57.xml"/><Relationship Id="rId5" Type="http://schemas.openxmlformats.org/officeDocument/2006/relationships/image" Target="../media/image2.png"/><Relationship Id="rId4" Type="http://schemas.openxmlformats.org/officeDocument/2006/relationships/tags" Target="../tags/tag56.xml"/><Relationship Id="rId3" Type="http://schemas.openxmlformats.org/officeDocument/2006/relationships/tags" Target="../tags/tag55.xml"/><Relationship Id="rId2" Type="http://schemas.openxmlformats.org/officeDocument/2006/relationships/tags" Target="../tags/tag54.xml"/><Relationship Id="rId12" Type="http://schemas.openxmlformats.org/officeDocument/2006/relationships/slideLayout" Target="../slideLayouts/slideLayout1.xml"/><Relationship Id="rId11" Type="http://schemas.openxmlformats.org/officeDocument/2006/relationships/tags" Target="../tags/tag62.xml"/><Relationship Id="rId10" Type="http://schemas.openxmlformats.org/officeDocument/2006/relationships/tags" Target="../tags/tag61.xml"/><Relationship Id="rId1" Type="http://schemas.openxmlformats.org/officeDocument/2006/relationships/tags" Target="../tags/tag53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.xml"/><Relationship Id="rId7" Type="http://schemas.openxmlformats.org/officeDocument/2006/relationships/tags" Target="../tags/tag68.xml"/><Relationship Id="rId6" Type="http://schemas.openxmlformats.org/officeDocument/2006/relationships/tags" Target="../tags/tag67.xml"/><Relationship Id="rId5" Type="http://schemas.openxmlformats.org/officeDocument/2006/relationships/image" Target="../media/image2.png"/><Relationship Id="rId4" Type="http://schemas.openxmlformats.org/officeDocument/2006/relationships/tags" Target="../tags/tag66.xml"/><Relationship Id="rId3" Type="http://schemas.openxmlformats.org/officeDocument/2006/relationships/tags" Target="../tags/tag65.xml"/><Relationship Id="rId2" Type="http://schemas.openxmlformats.org/officeDocument/2006/relationships/tags" Target="../tags/tag64.xml"/><Relationship Id="rId1" Type="http://schemas.openxmlformats.org/officeDocument/2006/relationships/tags" Target="../tags/tag6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/>
        </p:nvSpPr>
        <p:spPr>
          <a:xfrm>
            <a:off x="-412750" y="2219008"/>
            <a:ext cx="8128000" cy="1938020"/>
          </a:xfrm>
          <a:prstGeom prst="rect">
            <a:avLst/>
          </a:prstGeom>
        </p:spPr>
        <p:txBody>
          <a:bodyPr>
            <a:spAutoFit/>
            <a:extLst>
              <a:ext uri="{4A0BC546-FE56-4ADE-93B0-CB8AF2F6F144}">
                <wpsdc:textFrameExt xmlns:wpsdc="http://www.wps.cn/officeDocument/2022/drawingmlCustomData" type="title"/>
              </a:ext>
            </a:extLst>
          </a:bodyPr>
          <a:p>
            <a:pPr indent="0" algn="ctr" fontAlgn="auto">
              <a:lnSpc>
                <a:spcPct val="150000"/>
              </a:lnSpc>
            </a:pPr>
            <a:r>
              <a:rPr lang="zh-CN" altLang="en-US" sz="4800" b="1" dirty="0">
                <a:solidFill>
                  <a:srgbClr val="363D44"/>
                </a:solidFill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分</a:t>
            </a:r>
            <a:r>
              <a:rPr lang="en-US" altLang="zh-CN" sz="4800" b="1" dirty="0">
                <a:solidFill>
                  <a:srgbClr val="363D44"/>
                </a:solidFill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 </a:t>
            </a:r>
            <a:r>
              <a:rPr lang="zh-CN" altLang="en-US" sz="4800" b="1" dirty="0">
                <a:solidFill>
                  <a:srgbClr val="363D44"/>
                </a:solidFill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组</a:t>
            </a:r>
            <a:r>
              <a:rPr lang="en-US" altLang="zh-CN" sz="4800" b="1" dirty="0">
                <a:solidFill>
                  <a:srgbClr val="363D44"/>
                </a:solidFill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 </a:t>
            </a:r>
            <a:r>
              <a:rPr lang="zh-CN" altLang="en-US" sz="4800" b="1" dirty="0">
                <a:solidFill>
                  <a:srgbClr val="363D44"/>
                </a:solidFill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实</a:t>
            </a:r>
            <a:r>
              <a:rPr lang="en-US" altLang="zh-CN" sz="4800" b="1" dirty="0">
                <a:solidFill>
                  <a:srgbClr val="363D44"/>
                </a:solidFill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 </a:t>
            </a:r>
            <a:r>
              <a:rPr lang="zh-CN" altLang="en-US" sz="4800" b="1" dirty="0">
                <a:solidFill>
                  <a:srgbClr val="363D44"/>
                </a:solidFill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验</a:t>
            </a:r>
            <a:endParaRPr lang="zh-CN" altLang="en-US" sz="4800" b="1" dirty="0">
              <a:solidFill>
                <a:srgbClr val="363D44"/>
              </a:solidFill>
              <a:latin typeface="微软雅黑" panose="020B0503020204020204" charset="-122"/>
              <a:ea typeface="微软雅黑" panose="020B0503020204020204" charset="-122"/>
              <a:sym typeface="微软雅黑" panose="020B0503020204020204" charset="-122"/>
            </a:endParaRPr>
          </a:p>
          <a:p>
            <a:pPr algn="l"/>
            <a:endParaRPr lang="zh-CN" altLang="en-US" sz="4800" b="1" spc="400"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grpSp>
        <p:nvGrpSpPr>
          <p:cNvPr id="9" name="组合 8"/>
          <p:cNvGrpSpPr/>
          <p:nvPr/>
        </p:nvGrpSpPr>
        <p:grpSpPr>
          <a:xfrm>
            <a:off x="0" y="6453505"/>
            <a:ext cx="12193271" cy="473710"/>
            <a:chOff x="-1" y="10163"/>
            <a:chExt cx="19159" cy="746"/>
          </a:xfrm>
        </p:grpSpPr>
        <p:sp>
          <p:nvSpPr>
            <p:cNvPr id="21" name="矩形 20"/>
            <p:cNvSpPr/>
            <p:nvPr>
              <p:custDataLst>
                <p:tags r:id="rId2"/>
              </p:custDataLst>
            </p:nvPr>
          </p:nvSpPr>
          <p:spPr>
            <a:xfrm>
              <a:off x="-1" y="10210"/>
              <a:ext cx="19159" cy="640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ffectLst>
              <a:outerShdw blurRad="76200" dir="13500000" sy="23000" kx="1200000" algn="br" rotWithShape="0">
                <a:prstClr val="black">
                  <a:alpha val="20000"/>
                </a:prstClr>
              </a:outerShdw>
            </a:effectLst>
          </p:spPr>
          <p:style>
            <a:lnRef idx="2">
              <a:schemeClr val="accent1">
                <a:lumMod val="75000"/>
              </a:schemeClr>
            </a:lnRef>
            <a:fillRef idx="1">
              <a:schemeClr val="accent1"/>
            </a:fillRef>
            <a:effectRef idx="0">
              <a:srgbClr val="FFFFFF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22" name="文本框 21"/>
            <p:cNvSpPr txBox="1"/>
            <p:nvPr>
              <p:custDataLst>
                <p:tags r:id="rId3"/>
              </p:custDataLst>
            </p:nvPr>
          </p:nvSpPr>
          <p:spPr>
            <a:xfrm>
              <a:off x="2140" y="10270"/>
              <a:ext cx="6400" cy="580"/>
            </a:xfrm>
            <a:prstGeom prst="rect">
              <a:avLst/>
            </a:prstGeom>
          </p:spPr>
          <p:txBody>
            <a:bodyPr>
              <a:spAutoFit/>
              <a:extLst>
                <a:ext uri="{4A0BC546-FE56-4ADE-93B0-CB8AF2F6F144}">
                  <wpsdc:textFrameExt xmlns:wpsdc="http://www.wps.cn/officeDocument/2022/drawingmlCustomData" type="text"/>
                </a:ext>
              </a:extLst>
            </a:bodyPr>
            <a:p>
              <a:pPr algn="l"/>
              <a:r>
                <a:rPr lang="zh-CN" altLang="en-US" sz="1800">
                  <a:solidFill>
                    <a:schemeClr val="bg1"/>
                  </a:solidFill>
                  <a:latin typeface="华文行楷" panose="02010800040101010101" charset="-122"/>
                  <a:ea typeface="华文行楷" panose="02010800040101010101" charset="-122"/>
                </a:rPr>
                <a:t>山东科学技术出版社</a:t>
              </a:r>
              <a:endParaRPr lang="zh-CN" altLang="en-US" sz="1800">
                <a:solidFill>
                  <a:schemeClr val="bg1"/>
                </a:solidFill>
                <a:latin typeface="华文行楷" panose="02010800040101010101" charset="-122"/>
                <a:ea typeface="华文行楷" panose="02010800040101010101" charset="-122"/>
              </a:endParaRPr>
            </a:p>
          </p:txBody>
        </p:sp>
        <p:sp>
          <p:nvSpPr>
            <p:cNvPr id="24" name="文本框 23"/>
            <p:cNvSpPr txBox="1"/>
            <p:nvPr>
              <p:custDataLst>
                <p:tags r:id="rId4"/>
              </p:custDataLst>
            </p:nvPr>
          </p:nvSpPr>
          <p:spPr>
            <a:xfrm>
              <a:off x="11740" y="10275"/>
              <a:ext cx="6400" cy="531"/>
            </a:xfrm>
            <a:prstGeom prst="rect">
              <a:avLst/>
            </a:prstGeom>
          </p:spPr>
          <p:txBody>
            <a:bodyPr>
              <a:spAutoFit/>
              <a:extLst>
                <a:ext uri="{4A0BC546-FE56-4ADE-93B0-CB8AF2F6F144}">
                  <wpsdc:textFrameExt xmlns:wpsdc="http://www.wps.cn/officeDocument/2022/drawingmlCustomData" type="text"/>
                </a:ext>
              </a:extLst>
            </a:bodyPr>
            <a:p>
              <a:pPr algn="l"/>
              <a:r>
                <a:rPr lang="zh-CN" altLang="en-US" sz="1600">
                  <a:solidFill>
                    <a:schemeClr val="bg1"/>
                  </a:solidFill>
                  <a:latin typeface="Arial" panose="020B0604020202020204" pitchFamily="34" charset="0"/>
                  <a:ea typeface="微软雅黑" panose="020B0503020204020204" charset="-122"/>
                </a:rPr>
                <a:t>网址：http://www.lkj.com.cn/</a:t>
              </a:r>
              <a:endParaRPr lang="zh-CN" altLang="en-US" sz="160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charset="-122"/>
              </a:endParaRPr>
            </a:p>
          </p:txBody>
        </p:sp>
        <p:pic>
          <p:nvPicPr>
            <p:cNvPr id="6" name="图片 5"/>
            <p:cNvPicPr>
              <a:picLocks noChangeAspect="1"/>
            </p:cNvPicPr>
            <p:nvPr>
              <p:custDataLst>
                <p:tags r:id="rId5"/>
              </p:custDataLst>
            </p:nvPr>
          </p:nvPicPr>
          <p:blipFill>
            <a:blip r:embed="rId6"/>
            <a:stretch>
              <a:fillRect/>
            </a:stretch>
          </p:blipFill>
          <p:spPr>
            <a:xfrm>
              <a:off x="8540" y="10163"/>
              <a:ext cx="835" cy="746"/>
            </a:xfrm>
            <a:prstGeom prst="rect">
              <a:avLst/>
            </a:prstGeom>
            <a:noFill/>
          </p:spPr>
        </p:pic>
      </p:grpSp>
    </p:spTree>
    <p:custDataLst>
      <p:tags r:id="rId7"/>
    </p:custData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/>
      <p:sp>
        <p:nvSpPr>
          <p:cNvPr id="21" name="矩形 20"/>
          <p:cNvSpPr/>
          <p:nvPr/>
        </p:nvSpPr>
        <p:spPr>
          <a:xfrm>
            <a:off x="-635" y="6483350"/>
            <a:ext cx="12192635" cy="4064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2" name="文本框 21"/>
          <p:cNvSpPr txBox="1"/>
          <p:nvPr/>
        </p:nvSpPr>
        <p:spPr>
          <a:xfrm>
            <a:off x="1358900" y="6521365"/>
            <a:ext cx="4064000" cy="368300"/>
          </a:xfrm>
          <a:prstGeom prst="rect">
            <a:avLst/>
          </a:prstGeom>
        </p:spPr>
        <p:txBody>
          <a:bodyPr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l"/>
            <a:r>
              <a:rPr lang="zh-CN" altLang="en-US" sz="1800">
                <a:solidFill>
                  <a:schemeClr val="bg1"/>
                </a:solidFill>
                <a:latin typeface="华文行楷" panose="02010800040101010101" charset="-122"/>
                <a:ea typeface="华文行楷" panose="02010800040101010101" charset="-122"/>
              </a:rPr>
              <a:t>山东科学技术出版社</a:t>
            </a:r>
            <a:endParaRPr lang="zh-CN" altLang="en-US" sz="1800">
              <a:solidFill>
                <a:schemeClr val="bg1"/>
              </a:solidFill>
              <a:latin typeface="华文行楷" panose="02010800040101010101" charset="-122"/>
              <a:ea typeface="华文行楷" panose="02010800040101010101" charset="-122"/>
            </a:endParaRPr>
          </a:p>
        </p:txBody>
      </p:sp>
      <p:sp>
        <p:nvSpPr>
          <p:cNvPr id="24" name="文本框 23"/>
          <p:cNvSpPr txBox="1"/>
          <p:nvPr/>
        </p:nvSpPr>
        <p:spPr>
          <a:xfrm>
            <a:off x="7454900" y="6524540"/>
            <a:ext cx="4064000" cy="337185"/>
          </a:xfrm>
          <a:prstGeom prst="rect">
            <a:avLst/>
          </a:prstGeom>
        </p:spPr>
        <p:txBody>
          <a:bodyPr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l"/>
            <a:r>
              <a:rPr lang="zh-CN" altLang="en-US" sz="160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charset="-122"/>
              </a:rPr>
              <a:t>网址：http://www.lkj.com.cn/</a:t>
            </a:r>
            <a:endParaRPr lang="zh-CN" altLang="en-US" sz="1600">
              <a:solidFill>
                <a:schemeClr val="bg1"/>
              </a:solidFill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grpSp>
        <p:nvGrpSpPr>
          <p:cNvPr id="25" name="组合 24"/>
          <p:cNvGrpSpPr/>
          <p:nvPr/>
        </p:nvGrpSpPr>
        <p:grpSpPr>
          <a:xfrm>
            <a:off x="-175260" y="183515"/>
            <a:ext cx="1550290" cy="918210"/>
            <a:chOff x="1235" y="671"/>
            <a:chExt cx="2441" cy="1446"/>
          </a:xfrm>
        </p:grpSpPr>
        <p:sp>
          <p:nvSpPr>
            <p:cNvPr id="26" name="等腰三角形 25"/>
            <p:cNvSpPr/>
            <p:nvPr>
              <p:custDataLst>
                <p:tags r:id="rId1"/>
              </p:custDataLst>
            </p:nvPr>
          </p:nvSpPr>
          <p:spPr>
            <a:xfrm rot="18960000">
              <a:off x="1321" y="1017"/>
              <a:ext cx="1089" cy="1100"/>
            </a:xfrm>
            <a:prstGeom prst="triangle">
              <a:avLst>
                <a:gd name="adj" fmla="val 78681"/>
              </a:avLst>
            </a:prstGeom>
            <a:solidFill>
              <a:srgbClr val="1364A4"/>
            </a:solidFill>
          </p:spPr>
          <p:style>
            <a:lnRef idx="2">
              <a:schemeClr val="accent1">
                <a:lumMod val="75000"/>
              </a:schemeClr>
            </a:lnRef>
            <a:fillRef idx="1">
              <a:schemeClr val="accent1"/>
            </a:fillRef>
            <a:effectRef idx="0">
              <a:srgbClr val="FFFFFF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grpSp>
          <p:nvGrpSpPr>
            <p:cNvPr id="27" name="组合 26"/>
            <p:cNvGrpSpPr/>
            <p:nvPr/>
          </p:nvGrpSpPr>
          <p:grpSpPr>
            <a:xfrm>
              <a:off x="1235" y="671"/>
              <a:ext cx="2441" cy="1187"/>
              <a:chOff x="2867" y="4127"/>
              <a:chExt cx="2441" cy="1187"/>
            </a:xfrm>
          </p:grpSpPr>
          <p:sp>
            <p:nvSpPr>
              <p:cNvPr id="28" name="等腰三角形 27"/>
              <p:cNvSpPr/>
              <p:nvPr>
                <p:custDataLst>
                  <p:tags r:id="rId2"/>
                </p:custDataLst>
              </p:nvPr>
            </p:nvSpPr>
            <p:spPr>
              <a:xfrm rot="19080000">
                <a:off x="2867" y="4127"/>
                <a:ext cx="1791" cy="1187"/>
              </a:xfrm>
              <a:prstGeom prst="triangle">
                <a:avLst>
                  <a:gd name="adj" fmla="val 73550"/>
                </a:avLst>
              </a:prstGeom>
              <a:ln>
                <a:noFill/>
              </a:ln>
            </p:spPr>
            <p:style>
              <a:lnRef idx="2">
                <a:schemeClr val="accent1">
                  <a:lumMod val="75000"/>
                </a:schemeClr>
              </a:lnRef>
              <a:fillRef idx="1">
                <a:schemeClr val="accent1"/>
              </a:fillRef>
              <a:effectRef idx="0">
                <a:srgbClr val="FFFFFF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  <p:sp>
            <p:nvSpPr>
              <p:cNvPr id="29" name="椭圆 28"/>
              <p:cNvSpPr/>
              <p:nvPr>
                <p:custDataLst>
                  <p:tags r:id="rId3"/>
                </p:custDataLst>
              </p:nvPr>
            </p:nvSpPr>
            <p:spPr>
              <a:xfrm rot="19020000">
                <a:off x="3001" y="5152"/>
                <a:ext cx="2307" cy="57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accent1">
                  <a:lumMod val="75000"/>
                </a:schemeClr>
              </a:lnRef>
              <a:fillRef idx="1">
                <a:schemeClr val="accent1"/>
              </a:fillRef>
              <a:effectRef idx="0">
                <a:srgbClr val="FFFFFF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</p:grpSp>
      </p:grpSp>
      <p:pic>
        <p:nvPicPr>
          <p:cNvPr id="2" name="图片 1"/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5"/>
          <a:stretch>
            <a:fillRect/>
          </a:stretch>
        </p:blipFill>
        <p:spPr>
          <a:xfrm>
            <a:off x="5422900" y="6439535"/>
            <a:ext cx="530225" cy="473710"/>
          </a:xfrm>
          <a:prstGeom prst="rect">
            <a:avLst/>
          </a:prstGeom>
          <a:noFill/>
        </p:spPr>
      </p:pic>
      <p:sp>
        <p:nvSpPr>
          <p:cNvPr id="4" name="文本框 3"/>
          <p:cNvSpPr txBox="1"/>
          <p:nvPr>
            <p:custDataLst>
              <p:tags r:id="rId6"/>
            </p:custDataLst>
          </p:nvPr>
        </p:nvSpPr>
        <p:spPr>
          <a:xfrm>
            <a:off x="1068070" y="499110"/>
            <a:ext cx="658939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分组实验二 胶黏剂的配制和使用</a:t>
            </a:r>
            <a:endParaRPr lang="zh-CN" altLang="en-US" sz="2400" b="1" dirty="0">
              <a:solidFill>
                <a:schemeClr val="tx2">
                  <a:lumMod val="50000"/>
                  <a:lumOff val="50000"/>
                </a:schemeClr>
              </a:solidFill>
              <a:effectLst>
                <a:reflection blurRad="6350" stA="53000" endA="300" endPos="35500" dir="5400000" sy="-90000" algn="bl" rotWithShape="0"/>
              </a:effectLst>
              <a:latin typeface="微软雅黑" panose="020B0503020204020204" charset="-122"/>
              <a:ea typeface="微软雅黑" panose="020B0503020204020204" charset="-122"/>
              <a:sym typeface="微软雅黑" panose="020B0503020204020204" charset="-122"/>
            </a:endParaRPr>
          </a:p>
        </p:txBody>
      </p:sp>
      <p:sp>
        <p:nvSpPr>
          <p:cNvPr id="3" name="圆角矩形 2"/>
          <p:cNvSpPr/>
          <p:nvPr>
            <p:custDataLst>
              <p:tags r:id="rId7"/>
            </p:custDataLst>
          </p:nvPr>
        </p:nvSpPr>
        <p:spPr>
          <a:xfrm>
            <a:off x="895350" y="1517015"/>
            <a:ext cx="1417955" cy="523875"/>
          </a:xfrm>
          <a:prstGeom prst="roundRect">
            <a:avLst/>
          </a:prstGeom>
          <a:ln w="28575" cap="flat" cmpd="sng" algn="ctr">
            <a:solidFill>
              <a:schemeClr val="accent1">
                <a:shade val="50000"/>
              </a:schemeClr>
            </a:solidFill>
            <a:prstDash val="sysDash"/>
            <a:miter lim="800000"/>
          </a:ln>
        </p:spPr>
        <p:style>
          <a:lnRef idx="0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dk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5" name="文本框 4"/>
          <p:cNvSpPr txBox="1"/>
          <p:nvPr>
            <p:custDataLst>
              <p:tags r:id="rId8"/>
            </p:custDataLst>
          </p:nvPr>
        </p:nvSpPr>
        <p:spPr>
          <a:xfrm>
            <a:off x="647700" y="1574165"/>
            <a:ext cx="1866900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altLang="en-US" sz="2000" b="1" dirty="0" smtClean="0">
                <a:solidFill>
                  <a:schemeClr val="accent1">
                    <a:lumMod val="50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实验步骤</a:t>
            </a:r>
            <a:endParaRPr lang="zh-CN" altLang="en-US" sz="2000" b="1" dirty="0" smtClean="0">
              <a:solidFill>
                <a:schemeClr val="accent1">
                  <a:lumMod val="50000"/>
                </a:schemeClr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8" name="文本框 17"/>
          <p:cNvSpPr txBox="1"/>
          <p:nvPr>
            <p:custDataLst>
              <p:tags r:id="rId9"/>
            </p:custDataLst>
          </p:nvPr>
        </p:nvSpPr>
        <p:spPr>
          <a:xfrm>
            <a:off x="895350" y="2230120"/>
            <a:ext cx="10263505" cy="2861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algn="ctr">
              <a:defRPr sz="2400">
                <a:solidFill>
                  <a:srgbClr val="595757"/>
                </a:solidFill>
                <a:latin typeface="汉仪全唐诗简" panose="00020600040101010101" pitchFamily="18" charset="-122"/>
                <a:ea typeface="汉仪全唐诗简" panose="00020600040101010101" pitchFamily="18" charset="-122"/>
              </a:defRPr>
            </a:lvl1pPr>
          </a:lstStyle>
          <a:p>
            <a:pPr algn="l">
              <a:lnSpc>
                <a:spcPct val="150000"/>
              </a:lnSpc>
            </a:pPr>
            <a:r>
              <a:rPr lang="en-US" altLang="zh-CN" sz="2000" b="1" dirty="0" smtClean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</a:rPr>
              <a:t>1.</a:t>
            </a:r>
            <a:r>
              <a:rPr lang="zh-CN" altLang="en-US" sz="2000" b="1" dirty="0" smtClean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</a:rPr>
              <a:t>胶</a:t>
            </a:r>
            <a:r>
              <a:rPr lang="zh-CN" altLang="en-US" sz="2000" b="1" dirty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</a:rPr>
              <a:t>黏剂的配制</a:t>
            </a:r>
            <a:endParaRPr lang="zh-CN" altLang="en-US" sz="2000" b="1" dirty="0">
              <a:solidFill>
                <a:schemeClr val="tx1"/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pPr algn="l">
              <a:lnSpc>
                <a:spcPct val="150000"/>
              </a:lnSpc>
            </a:pPr>
            <a:r>
              <a:rPr lang="en-US" altLang="zh-CN" sz="2000" dirty="0" smtClean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</a:rPr>
              <a:t>(1</a:t>
            </a:r>
            <a:r>
              <a:rPr lang="zh-CN" altLang="en-US" sz="2000" dirty="0" smtClean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</a:rPr>
              <a:t>）试剂</a:t>
            </a:r>
            <a:r>
              <a:rPr lang="en-US" altLang="zh-CN" sz="2000" dirty="0" smtClean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</a:rPr>
              <a:t>A</a:t>
            </a:r>
            <a:r>
              <a:rPr lang="zh-CN" altLang="en-US" sz="2000" dirty="0" smtClean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</a:rPr>
              <a:t>：取</a:t>
            </a:r>
            <a:r>
              <a:rPr lang="en-US" altLang="zh-CN" sz="2000" dirty="0" smtClean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</a:rPr>
              <a:t>100g 601</a:t>
            </a:r>
            <a:r>
              <a:rPr lang="zh-CN" altLang="en-US" sz="2000" baseline="30000" dirty="0" smtClean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</a:rPr>
              <a:t>＃</a:t>
            </a:r>
            <a:r>
              <a:rPr lang="zh-CN" altLang="en-US" sz="2000" dirty="0" smtClean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</a:rPr>
              <a:t>环氧树脂</a:t>
            </a:r>
            <a:r>
              <a:rPr lang="zh-CN" altLang="en-US" sz="2000" dirty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</a:rPr>
              <a:t>置于烧杯</a:t>
            </a:r>
            <a:r>
              <a:rPr lang="zh-CN" altLang="en-US" sz="2000" dirty="0" smtClean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</a:rPr>
              <a:t>中，水浴</a:t>
            </a:r>
            <a:r>
              <a:rPr lang="zh-CN" altLang="en-US" sz="2000" dirty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</a:rPr>
              <a:t>加热至</a:t>
            </a:r>
            <a:r>
              <a:rPr lang="en-US" altLang="zh-CN" sz="2000" dirty="0" smtClean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</a:rPr>
              <a:t>50~60℃</a:t>
            </a:r>
            <a:r>
              <a:rPr lang="zh-CN" altLang="en-US" sz="2000" dirty="0" smtClean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</a:rPr>
              <a:t>，在</a:t>
            </a:r>
            <a:r>
              <a:rPr lang="zh-CN" altLang="en-US" sz="2000" dirty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</a:rPr>
              <a:t>保温加热下加入</a:t>
            </a:r>
            <a:r>
              <a:rPr lang="en-US" altLang="zh-CN" sz="2000" dirty="0" smtClean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</a:rPr>
              <a:t>10g</a:t>
            </a:r>
            <a:r>
              <a:rPr lang="zh-CN" altLang="en-US" sz="2000" dirty="0" smtClean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</a:rPr>
              <a:t>苯</a:t>
            </a:r>
            <a:r>
              <a:rPr lang="zh-CN" altLang="en-US" sz="2000" dirty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</a:rPr>
              <a:t>二</a:t>
            </a:r>
            <a:r>
              <a:rPr lang="zh-CN" altLang="en-US" sz="2000" dirty="0" smtClean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</a:rPr>
              <a:t>甲酸</a:t>
            </a:r>
            <a:r>
              <a:rPr lang="zh-CN" altLang="en-US" sz="2000" dirty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</a:rPr>
              <a:t>二丁</a:t>
            </a:r>
            <a:r>
              <a:rPr lang="zh-CN" altLang="en-US" sz="2000" dirty="0" smtClean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</a:rPr>
              <a:t>酯</a:t>
            </a:r>
            <a:r>
              <a:rPr lang="zh-CN" altLang="en-US" sz="2000" dirty="0" smtClean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</a:rPr>
              <a:t>，搅拌均匀；再</a:t>
            </a:r>
            <a:r>
              <a:rPr lang="zh-CN" altLang="en-US" sz="2000" dirty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</a:rPr>
              <a:t>加入</a:t>
            </a:r>
            <a:r>
              <a:rPr lang="en-US" altLang="zh-CN" sz="2000" dirty="0" smtClean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</a:rPr>
              <a:t>5g</a:t>
            </a:r>
            <a:r>
              <a:rPr lang="zh-CN" altLang="en-US" sz="2000" dirty="0" smtClean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</a:rPr>
              <a:t>石膏</a:t>
            </a:r>
            <a:r>
              <a:rPr lang="zh-CN" altLang="en-US" sz="2000" dirty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</a:rPr>
              <a:t>粉和</a:t>
            </a:r>
            <a:r>
              <a:rPr lang="en-US" altLang="zh-CN" sz="2000" dirty="0" smtClean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</a:rPr>
              <a:t>15g</a:t>
            </a:r>
            <a:r>
              <a:rPr lang="zh-CN" altLang="en-US" sz="2000" dirty="0" smtClean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</a:rPr>
              <a:t>滑石粉，搅拌均匀，停止加热，得到</a:t>
            </a:r>
            <a:r>
              <a:rPr lang="zh-CN" altLang="en-US" sz="2000" dirty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</a:rPr>
              <a:t>试剂</a:t>
            </a:r>
            <a:r>
              <a:rPr lang="en-US" altLang="zh-CN" sz="2000" dirty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</a:rPr>
              <a:t>A</a:t>
            </a:r>
            <a:r>
              <a:rPr lang="zh-CN" altLang="en-US" sz="2000" dirty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</a:rPr>
              <a:t>。</a:t>
            </a:r>
            <a:endParaRPr lang="zh-CN" altLang="en-US" sz="2000" dirty="0">
              <a:solidFill>
                <a:schemeClr val="tx1"/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pPr algn="l">
              <a:lnSpc>
                <a:spcPct val="150000"/>
              </a:lnSpc>
            </a:pPr>
            <a:r>
              <a:rPr lang="en-US" altLang="zh-CN" sz="2000" dirty="0" smtClean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</a:rPr>
              <a:t>(2</a:t>
            </a:r>
            <a:r>
              <a:rPr lang="zh-CN" altLang="en-US" sz="2000" dirty="0" smtClean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</a:rPr>
              <a:t>）试剂</a:t>
            </a:r>
            <a:r>
              <a:rPr lang="en-US" altLang="zh-CN" sz="2000" dirty="0" smtClean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</a:rPr>
              <a:t>B</a:t>
            </a:r>
            <a:r>
              <a:rPr lang="zh-CN" altLang="en-US" sz="2000" dirty="0" smtClean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</a:rPr>
              <a:t>：乙二胺</a:t>
            </a:r>
            <a:r>
              <a:rPr lang="zh-CN" altLang="en-US" sz="2000" dirty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</a:rPr>
              <a:t>。</a:t>
            </a:r>
            <a:endParaRPr lang="zh-CN" altLang="en-US" sz="2000" dirty="0">
              <a:solidFill>
                <a:schemeClr val="tx1"/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pPr algn="l">
              <a:lnSpc>
                <a:spcPct val="150000"/>
              </a:lnSpc>
            </a:pPr>
            <a:r>
              <a:rPr lang="en-US" altLang="zh-CN" sz="2000" dirty="0" smtClean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</a:rPr>
              <a:t>(3</a:t>
            </a:r>
            <a:r>
              <a:rPr lang="zh-CN" altLang="en-US" sz="2000" dirty="0" smtClean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</a:rPr>
              <a:t>）在</a:t>
            </a:r>
            <a:r>
              <a:rPr lang="zh-CN" altLang="en-US" sz="2000" dirty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</a:rPr>
              <a:t>试剂</a:t>
            </a:r>
            <a:r>
              <a:rPr lang="en-US" altLang="zh-CN" sz="2000" dirty="0" smtClean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</a:rPr>
              <a:t>A</a:t>
            </a:r>
            <a:r>
              <a:rPr lang="zh-CN" altLang="en-US" sz="2000" dirty="0" smtClean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</a:rPr>
              <a:t>中</a:t>
            </a:r>
            <a:r>
              <a:rPr lang="zh-CN" altLang="en-US" sz="2000" dirty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</a:rPr>
              <a:t>加入</a:t>
            </a:r>
            <a:r>
              <a:rPr lang="en-US" altLang="zh-CN" sz="2000" dirty="0" smtClean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</a:rPr>
              <a:t>7g</a:t>
            </a:r>
            <a:r>
              <a:rPr lang="zh-CN" altLang="en-US" sz="2000" dirty="0" smtClean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</a:rPr>
              <a:t>试剂</a:t>
            </a:r>
            <a:r>
              <a:rPr lang="en-US" altLang="zh-CN" sz="2000" dirty="0" smtClean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</a:rPr>
              <a:t>B</a:t>
            </a:r>
            <a:r>
              <a:rPr lang="zh-CN" altLang="en-US" sz="2000" dirty="0" smtClean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</a:rPr>
              <a:t>，搅拌均匀，即</a:t>
            </a:r>
            <a:r>
              <a:rPr lang="zh-CN" altLang="en-US" sz="2000" dirty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</a:rPr>
              <a:t>得到环氧树脂胶</a:t>
            </a:r>
            <a:r>
              <a:rPr lang="zh-CN" altLang="en-US" sz="2000" dirty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黏</a:t>
            </a:r>
            <a:r>
              <a:rPr lang="zh-CN" altLang="en-US" sz="2000" dirty="0" smtClean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</a:rPr>
              <a:t>剂。</a:t>
            </a:r>
            <a:endParaRPr lang="zh-CN" altLang="en-US" sz="2000" dirty="0" smtClean="0">
              <a:solidFill>
                <a:schemeClr val="tx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/>
      <p:sp>
        <p:nvSpPr>
          <p:cNvPr id="21" name="矩形 20"/>
          <p:cNvSpPr/>
          <p:nvPr/>
        </p:nvSpPr>
        <p:spPr>
          <a:xfrm>
            <a:off x="-635" y="6483350"/>
            <a:ext cx="12193270" cy="4064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2" name="文本框 21"/>
          <p:cNvSpPr txBox="1"/>
          <p:nvPr/>
        </p:nvSpPr>
        <p:spPr>
          <a:xfrm>
            <a:off x="1358900" y="6521365"/>
            <a:ext cx="4064000" cy="368300"/>
          </a:xfrm>
          <a:prstGeom prst="rect">
            <a:avLst/>
          </a:prstGeom>
        </p:spPr>
        <p:txBody>
          <a:bodyPr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l"/>
            <a:r>
              <a:rPr lang="zh-CN" altLang="en-US" sz="1800">
                <a:solidFill>
                  <a:schemeClr val="bg1"/>
                </a:solidFill>
                <a:latin typeface="华文行楷" panose="02010800040101010101" charset="-122"/>
                <a:ea typeface="华文行楷" panose="02010800040101010101" charset="-122"/>
              </a:rPr>
              <a:t>山东科学技术出版社</a:t>
            </a:r>
            <a:endParaRPr lang="zh-CN" altLang="en-US" sz="1800">
              <a:solidFill>
                <a:schemeClr val="bg1"/>
              </a:solidFill>
              <a:latin typeface="华文行楷" panose="02010800040101010101" charset="-122"/>
              <a:ea typeface="华文行楷" panose="02010800040101010101" charset="-122"/>
            </a:endParaRPr>
          </a:p>
        </p:txBody>
      </p:sp>
      <p:sp>
        <p:nvSpPr>
          <p:cNvPr id="24" name="文本框 23"/>
          <p:cNvSpPr txBox="1"/>
          <p:nvPr/>
        </p:nvSpPr>
        <p:spPr>
          <a:xfrm>
            <a:off x="7454900" y="6524540"/>
            <a:ext cx="4064000" cy="337185"/>
          </a:xfrm>
          <a:prstGeom prst="rect">
            <a:avLst/>
          </a:prstGeom>
        </p:spPr>
        <p:txBody>
          <a:bodyPr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l"/>
            <a:r>
              <a:rPr lang="zh-CN" altLang="en-US" sz="160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charset="-122"/>
              </a:rPr>
              <a:t>网址：http://www.lkj.com.cn/</a:t>
            </a:r>
            <a:endParaRPr lang="zh-CN" altLang="en-US" sz="1600">
              <a:solidFill>
                <a:schemeClr val="bg1"/>
              </a:solidFill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grpSp>
        <p:nvGrpSpPr>
          <p:cNvPr id="25" name="组合 24"/>
          <p:cNvGrpSpPr/>
          <p:nvPr/>
        </p:nvGrpSpPr>
        <p:grpSpPr>
          <a:xfrm>
            <a:off x="-175260" y="183515"/>
            <a:ext cx="1550290" cy="918210"/>
            <a:chOff x="1235" y="671"/>
            <a:chExt cx="2441" cy="1446"/>
          </a:xfrm>
        </p:grpSpPr>
        <p:sp>
          <p:nvSpPr>
            <p:cNvPr id="26" name="等腰三角形 25"/>
            <p:cNvSpPr/>
            <p:nvPr>
              <p:custDataLst>
                <p:tags r:id="rId1"/>
              </p:custDataLst>
            </p:nvPr>
          </p:nvSpPr>
          <p:spPr>
            <a:xfrm rot="18960000">
              <a:off x="1321" y="1017"/>
              <a:ext cx="1089" cy="1100"/>
            </a:xfrm>
            <a:prstGeom prst="triangle">
              <a:avLst>
                <a:gd name="adj" fmla="val 78681"/>
              </a:avLst>
            </a:prstGeom>
            <a:solidFill>
              <a:srgbClr val="1364A4"/>
            </a:solidFill>
          </p:spPr>
          <p:style>
            <a:lnRef idx="2">
              <a:schemeClr val="accent1">
                <a:lumMod val="75000"/>
              </a:schemeClr>
            </a:lnRef>
            <a:fillRef idx="1">
              <a:schemeClr val="accent1"/>
            </a:fillRef>
            <a:effectRef idx="0">
              <a:srgbClr val="FFFFFF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grpSp>
          <p:nvGrpSpPr>
            <p:cNvPr id="27" name="组合 26"/>
            <p:cNvGrpSpPr/>
            <p:nvPr/>
          </p:nvGrpSpPr>
          <p:grpSpPr>
            <a:xfrm>
              <a:off x="1235" y="671"/>
              <a:ext cx="2441" cy="1187"/>
              <a:chOff x="2867" y="4127"/>
              <a:chExt cx="2441" cy="1187"/>
            </a:xfrm>
          </p:grpSpPr>
          <p:sp>
            <p:nvSpPr>
              <p:cNvPr id="28" name="等腰三角形 27"/>
              <p:cNvSpPr/>
              <p:nvPr>
                <p:custDataLst>
                  <p:tags r:id="rId2"/>
                </p:custDataLst>
              </p:nvPr>
            </p:nvSpPr>
            <p:spPr>
              <a:xfrm rot="19080000">
                <a:off x="2867" y="4127"/>
                <a:ext cx="1791" cy="1187"/>
              </a:xfrm>
              <a:prstGeom prst="triangle">
                <a:avLst>
                  <a:gd name="adj" fmla="val 73550"/>
                </a:avLst>
              </a:prstGeom>
              <a:ln>
                <a:noFill/>
              </a:ln>
            </p:spPr>
            <p:style>
              <a:lnRef idx="2">
                <a:schemeClr val="accent1">
                  <a:lumMod val="75000"/>
                </a:schemeClr>
              </a:lnRef>
              <a:fillRef idx="1">
                <a:schemeClr val="accent1"/>
              </a:fillRef>
              <a:effectRef idx="0">
                <a:srgbClr val="FFFFFF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  <p:sp>
            <p:nvSpPr>
              <p:cNvPr id="29" name="椭圆 28"/>
              <p:cNvSpPr/>
              <p:nvPr>
                <p:custDataLst>
                  <p:tags r:id="rId3"/>
                </p:custDataLst>
              </p:nvPr>
            </p:nvSpPr>
            <p:spPr>
              <a:xfrm rot="19020000">
                <a:off x="3001" y="5152"/>
                <a:ext cx="2307" cy="57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accent1">
                  <a:lumMod val="75000"/>
                </a:schemeClr>
              </a:lnRef>
              <a:fillRef idx="1">
                <a:schemeClr val="accent1"/>
              </a:fillRef>
              <a:effectRef idx="0">
                <a:srgbClr val="FFFFFF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</p:grpSp>
      </p:grpSp>
      <p:pic>
        <p:nvPicPr>
          <p:cNvPr id="2" name="图片 1"/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5"/>
          <a:stretch>
            <a:fillRect/>
          </a:stretch>
        </p:blipFill>
        <p:spPr>
          <a:xfrm>
            <a:off x="5422900" y="6439535"/>
            <a:ext cx="530225" cy="473710"/>
          </a:xfrm>
          <a:prstGeom prst="rect">
            <a:avLst/>
          </a:prstGeom>
          <a:noFill/>
        </p:spPr>
      </p:pic>
      <p:sp>
        <p:nvSpPr>
          <p:cNvPr id="4" name="文本框 3"/>
          <p:cNvSpPr txBox="1"/>
          <p:nvPr>
            <p:custDataLst>
              <p:tags r:id="rId6"/>
            </p:custDataLst>
          </p:nvPr>
        </p:nvSpPr>
        <p:spPr>
          <a:xfrm>
            <a:off x="1068070" y="499110"/>
            <a:ext cx="658939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分组实验二 胶黏剂的配制和使用</a:t>
            </a:r>
            <a:endParaRPr lang="zh-CN" altLang="en-US" sz="2400" b="1" dirty="0">
              <a:solidFill>
                <a:schemeClr val="tx2">
                  <a:lumMod val="50000"/>
                  <a:lumOff val="50000"/>
                </a:schemeClr>
              </a:solidFill>
              <a:effectLst>
                <a:reflection blurRad="6350" stA="53000" endA="300" endPos="35500" dir="5400000" sy="-90000" algn="bl" rotWithShape="0"/>
              </a:effectLst>
              <a:latin typeface="微软雅黑" panose="020B0503020204020204" charset="-122"/>
              <a:ea typeface="微软雅黑" panose="020B0503020204020204" charset="-122"/>
              <a:sym typeface="微软雅黑" panose="020B0503020204020204" charset="-122"/>
            </a:endParaRPr>
          </a:p>
        </p:txBody>
      </p:sp>
      <p:sp>
        <p:nvSpPr>
          <p:cNvPr id="3" name="文本框 5128"/>
          <p:cNvSpPr txBox="1"/>
          <p:nvPr>
            <p:custDataLst>
              <p:tags r:id="rId7"/>
            </p:custDataLst>
          </p:nvPr>
        </p:nvSpPr>
        <p:spPr>
          <a:xfrm flipH="1">
            <a:off x="716280" y="1605915"/>
            <a:ext cx="10673715" cy="239966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en-US" altLang="zh-CN" sz="2000" b="1" dirty="0">
                <a:latin typeface="微软雅黑" panose="020B0503020204020204" charset="-122"/>
                <a:ea typeface="微软雅黑" panose="020B0503020204020204" charset="-122"/>
              </a:rPr>
              <a:t>2</a:t>
            </a:r>
            <a:r>
              <a:rPr lang="en-US" altLang="zh-CN" sz="2000" b="1" dirty="0" smtClean="0">
                <a:latin typeface="微软雅黑" panose="020B0503020204020204" charset="-122"/>
                <a:ea typeface="微软雅黑" panose="020B0503020204020204" charset="-122"/>
              </a:rPr>
              <a:t>.</a:t>
            </a:r>
            <a:r>
              <a:rPr lang="zh-CN" altLang="en-US" sz="2000" b="1" dirty="0" smtClean="0">
                <a:latin typeface="微软雅黑" panose="020B0503020204020204" charset="-122"/>
                <a:ea typeface="微软雅黑" panose="020B0503020204020204" charset="-122"/>
              </a:rPr>
              <a:t>胶接</a:t>
            </a:r>
            <a:r>
              <a:rPr lang="zh-CN" altLang="en-US" sz="2000" b="1" dirty="0">
                <a:latin typeface="微软雅黑" panose="020B0503020204020204" charset="-122"/>
                <a:ea typeface="微软雅黑" panose="020B0503020204020204" charset="-122"/>
              </a:rPr>
              <a:t>方法</a:t>
            </a:r>
            <a:endParaRPr lang="zh-CN" altLang="en-US" sz="2000" b="1" dirty="0">
              <a:latin typeface="微软雅黑" panose="020B0503020204020204" charset="-122"/>
              <a:ea typeface="微软雅黑" panose="020B0503020204020204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2000" dirty="0" smtClean="0">
                <a:latin typeface="微软雅黑" panose="020B0503020204020204" charset="-122"/>
                <a:ea typeface="微软雅黑" panose="020B0503020204020204" charset="-122"/>
              </a:rPr>
              <a:t>(1</a:t>
            </a:r>
            <a:r>
              <a:rPr lang="zh-CN" altLang="en-US" sz="2000" dirty="0" smtClean="0">
                <a:latin typeface="微软雅黑" panose="020B0503020204020204" charset="-122"/>
                <a:ea typeface="微软雅黑" panose="020B0503020204020204" charset="-122"/>
              </a:rPr>
              <a:t>）清理</a:t>
            </a:r>
            <a:r>
              <a:rPr lang="zh-CN" altLang="en-US" sz="2000" dirty="0">
                <a:latin typeface="微软雅黑" panose="020B0503020204020204" charset="-122"/>
                <a:ea typeface="微软雅黑" panose="020B0503020204020204" charset="-122"/>
              </a:rPr>
              <a:t>事先准备好的用于黏结实验的</a:t>
            </a:r>
            <a:r>
              <a:rPr lang="zh-CN" altLang="en-US" sz="2000" dirty="0" smtClean="0">
                <a:latin typeface="微软雅黑" panose="020B0503020204020204" charset="-122"/>
                <a:ea typeface="微软雅黑" panose="020B0503020204020204" charset="-122"/>
              </a:rPr>
              <a:t>陶瓷、木块</a:t>
            </a:r>
            <a:r>
              <a:rPr lang="zh-CN" altLang="en-US" sz="2000" dirty="0">
                <a:latin typeface="微软雅黑" panose="020B0503020204020204" charset="-122"/>
                <a:ea typeface="微软雅黑" panose="020B0503020204020204" charset="-122"/>
              </a:rPr>
              <a:t>和塑料</a:t>
            </a:r>
            <a:r>
              <a:rPr lang="zh-CN" altLang="en-US" sz="2000" dirty="0" smtClean="0">
                <a:latin typeface="微软雅黑" panose="020B0503020204020204" charset="-122"/>
                <a:ea typeface="微软雅黑" panose="020B0503020204020204" charset="-122"/>
              </a:rPr>
              <a:t>片。</a:t>
            </a:r>
            <a:endParaRPr lang="zh-CN" altLang="en-US" sz="2000" dirty="0">
              <a:latin typeface="微软雅黑" panose="020B0503020204020204" charset="-122"/>
              <a:ea typeface="微软雅黑" panose="020B0503020204020204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2000" dirty="0">
                <a:latin typeface="微软雅黑" panose="020B0503020204020204" charset="-122"/>
                <a:ea typeface="微软雅黑" panose="020B0503020204020204" charset="-122"/>
              </a:rPr>
              <a:t>(</a:t>
            </a:r>
            <a:r>
              <a:rPr lang="en-US" altLang="zh-CN" sz="2000" dirty="0" smtClean="0">
                <a:latin typeface="微软雅黑" panose="020B0503020204020204" charset="-122"/>
                <a:ea typeface="微软雅黑" panose="020B0503020204020204" charset="-122"/>
              </a:rPr>
              <a:t>2</a:t>
            </a:r>
            <a:r>
              <a:rPr lang="zh-CN" altLang="en-US" sz="2000" dirty="0" smtClean="0">
                <a:latin typeface="微软雅黑" panose="020B0503020204020204" charset="-122"/>
                <a:ea typeface="微软雅黑" panose="020B0503020204020204" charset="-122"/>
              </a:rPr>
              <a:t>）将</a:t>
            </a:r>
            <a:r>
              <a:rPr lang="zh-CN" altLang="en-US" sz="2000" dirty="0">
                <a:latin typeface="微软雅黑" panose="020B0503020204020204" charset="-122"/>
                <a:ea typeface="微软雅黑" panose="020B0503020204020204" charset="-122"/>
              </a:rPr>
              <a:t>调制好的胶</a:t>
            </a:r>
            <a:r>
              <a:rPr lang="zh-CN" altLang="en-US" sz="20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黏</a:t>
            </a:r>
            <a:r>
              <a:rPr lang="zh-CN" altLang="en-US" sz="2000" dirty="0">
                <a:latin typeface="微软雅黑" panose="020B0503020204020204" charset="-122"/>
                <a:ea typeface="微软雅黑" panose="020B0503020204020204" charset="-122"/>
              </a:rPr>
              <a:t>剂均匀涂抹在待胶接的片段的</a:t>
            </a:r>
            <a:r>
              <a:rPr lang="zh-CN" altLang="en-US" sz="2000" dirty="0" smtClean="0">
                <a:latin typeface="微软雅黑" panose="020B0503020204020204" charset="-122"/>
                <a:ea typeface="微软雅黑" panose="020B0503020204020204" charset="-122"/>
              </a:rPr>
              <a:t>表面，并</a:t>
            </a:r>
            <a:r>
              <a:rPr lang="zh-CN" altLang="en-US" sz="2000" dirty="0">
                <a:latin typeface="微软雅黑" panose="020B0503020204020204" charset="-122"/>
                <a:ea typeface="微软雅黑" panose="020B0503020204020204" charset="-122"/>
              </a:rPr>
              <a:t>将胶合物</a:t>
            </a:r>
            <a:r>
              <a:rPr lang="zh-CN" altLang="en-US" sz="2000" dirty="0" smtClean="0">
                <a:latin typeface="微软雅黑" panose="020B0503020204020204" charset="-122"/>
                <a:ea typeface="微软雅黑" panose="020B0503020204020204" charset="-122"/>
              </a:rPr>
              <a:t>表面</a:t>
            </a:r>
            <a:r>
              <a:rPr lang="zh-CN" altLang="en-US" sz="2000" dirty="0">
                <a:latin typeface="微软雅黑" panose="020B0503020204020204" charset="-122"/>
                <a:ea typeface="微软雅黑" panose="020B0503020204020204" charset="-122"/>
              </a:rPr>
              <a:t>用力压</a:t>
            </a:r>
            <a:r>
              <a:rPr lang="zh-CN" altLang="en-US" sz="2000" dirty="0" smtClean="0">
                <a:latin typeface="微软雅黑" panose="020B0503020204020204" charset="-122"/>
                <a:ea typeface="微软雅黑" panose="020B0503020204020204" charset="-122"/>
              </a:rPr>
              <a:t>紧，稍后</a:t>
            </a:r>
            <a:r>
              <a:rPr lang="zh-CN" altLang="en-US" sz="2000" dirty="0">
                <a:latin typeface="微软雅黑" panose="020B0503020204020204" charset="-122"/>
                <a:ea typeface="微软雅黑" panose="020B0503020204020204" charset="-122"/>
              </a:rPr>
              <a:t>固定。</a:t>
            </a:r>
            <a:endParaRPr lang="zh-CN" altLang="en-US" sz="2000" dirty="0">
              <a:latin typeface="微软雅黑" panose="020B0503020204020204" charset="-122"/>
              <a:ea typeface="微软雅黑" panose="020B0503020204020204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2000" dirty="0" smtClean="0">
                <a:latin typeface="微软雅黑" panose="020B0503020204020204" charset="-122"/>
                <a:ea typeface="微软雅黑" panose="020B0503020204020204" charset="-122"/>
              </a:rPr>
              <a:t>(3</a:t>
            </a:r>
            <a:r>
              <a:rPr lang="zh-CN" altLang="en-US" sz="2000" dirty="0" smtClean="0">
                <a:latin typeface="微软雅黑" panose="020B0503020204020204" charset="-122"/>
                <a:ea typeface="微软雅黑" panose="020B0503020204020204" charset="-122"/>
              </a:rPr>
              <a:t>）放置</a:t>
            </a:r>
            <a:r>
              <a:rPr lang="zh-CN" altLang="en-US" sz="2000" dirty="0">
                <a:latin typeface="微软雅黑" panose="020B0503020204020204" charset="-122"/>
                <a:ea typeface="微软雅黑" panose="020B0503020204020204" charset="-122"/>
              </a:rPr>
              <a:t>一段时间等待固化。</a:t>
            </a:r>
            <a:endParaRPr lang="zh-CN" altLang="en-US" sz="2000" dirty="0">
              <a:latin typeface="微软雅黑" panose="020B0503020204020204" charset="-122"/>
              <a:ea typeface="微软雅黑" panose="020B0503020204020204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2000" dirty="0">
                <a:latin typeface="微软雅黑" panose="020B0503020204020204" charset="-122"/>
                <a:ea typeface="微软雅黑" panose="020B0503020204020204" charset="-122"/>
              </a:rPr>
              <a:t>(</a:t>
            </a:r>
            <a:r>
              <a:rPr lang="en-US" altLang="zh-CN" sz="2000" dirty="0" smtClean="0">
                <a:latin typeface="微软雅黑" panose="020B0503020204020204" charset="-122"/>
                <a:ea typeface="微软雅黑" panose="020B0503020204020204" charset="-122"/>
              </a:rPr>
              <a:t>4</a:t>
            </a:r>
            <a:r>
              <a:rPr lang="zh-CN" altLang="en-US" sz="2000" dirty="0" smtClean="0">
                <a:latin typeface="微软雅黑" panose="020B0503020204020204" charset="-122"/>
                <a:ea typeface="微软雅黑" panose="020B0503020204020204" charset="-122"/>
              </a:rPr>
              <a:t>）胶接后的</a:t>
            </a:r>
            <a:r>
              <a:rPr lang="zh-CN" altLang="en-US" sz="2000" dirty="0">
                <a:latin typeface="微软雅黑" panose="020B0503020204020204" charset="-122"/>
                <a:ea typeface="微软雅黑" panose="020B0503020204020204" charset="-122"/>
              </a:rPr>
              <a:t>碎片在常温</a:t>
            </a:r>
            <a:r>
              <a:rPr lang="zh-CN" altLang="en-US" sz="2000" dirty="0" smtClean="0">
                <a:latin typeface="微软雅黑" panose="020B0503020204020204" charset="-122"/>
                <a:ea typeface="微软雅黑" panose="020B0503020204020204" charset="-122"/>
              </a:rPr>
              <a:t>下固化</a:t>
            </a:r>
            <a:r>
              <a:rPr lang="en-US" altLang="zh-CN" sz="2000" dirty="0" smtClean="0">
                <a:latin typeface="微软雅黑" panose="020B0503020204020204" charset="-122"/>
                <a:ea typeface="微软雅黑" panose="020B0503020204020204" charset="-122"/>
              </a:rPr>
              <a:t>24</a:t>
            </a:r>
            <a:r>
              <a:rPr lang="zh-CN" altLang="en-US" sz="2000" dirty="0" smtClean="0">
                <a:latin typeface="微软雅黑" panose="020B0503020204020204" charset="-122"/>
                <a:ea typeface="微软雅黑" panose="020B0503020204020204" charset="-122"/>
              </a:rPr>
              <a:t>小时后即</a:t>
            </a:r>
            <a:r>
              <a:rPr lang="zh-CN" altLang="en-US" sz="2000" dirty="0">
                <a:latin typeface="微软雅黑" panose="020B0503020204020204" charset="-122"/>
                <a:ea typeface="微软雅黑" panose="020B0503020204020204" charset="-122"/>
              </a:rPr>
              <a:t>可</a:t>
            </a:r>
            <a:r>
              <a:rPr lang="zh-CN" altLang="en-US" sz="2000" dirty="0" smtClean="0">
                <a:latin typeface="微软雅黑" panose="020B0503020204020204" charset="-122"/>
                <a:ea typeface="微软雅黑" panose="020B0503020204020204" charset="-122"/>
              </a:rPr>
              <a:t>牢固，拿起</a:t>
            </a:r>
            <a:r>
              <a:rPr lang="zh-CN" altLang="en-US" sz="20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黏</a:t>
            </a:r>
            <a:r>
              <a:rPr lang="zh-CN" altLang="en-US" sz="2000" dirty="0">
                <a:latin typeface="微软雅黑" panose="020B0503020204020204" charset="-122"/>
                <a:ea typeface="微软雅黑" panose="020B0503020204020204" charset="-122"/>
              </a:rPr>
              <a:t>结</a:t>
            </a:r>
            <a:r>
              <a:rPr lang="zh-CN" altLang="en-US" sz="2000" dirty="0" smtClean="0">
                <a:latin typeface="微软雅黑" panose="020B0503020204020204" charset="-122"/>
                <a:ea typeface="微软雅黑" panose="020B0503020204020204" charset="-122"/>
              </a:rPr>
              <a:t>后的产品，检查</a:t>
            </a:r>
            <a:r>
              <a:rPr lang="zh-CN" altLang="en-US" sz="2000" dirty="0">
                <a:latin typeface="微软雅黑" panose="020B0503020204020204" charset="-122"/>
                <a:ea typeface="微软雅黑" panose="020B0503020204020204" charset="-122"/>
              </a:rPr>
              <a:t>是否</a:t>
            </a:r>
            <a:r>
              <a:rPr lang="zh-CN" altLang="en-US" sz="20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黏</a:t>
            </a:r>
            <a:r>
              <a:rPr lang="zh-CN" altLang="en-US" sz="2000" dirty="0">
                <a:latin typeface="微软雅黑" panose="020B0503020204020204" charset="-122"/>
                <a:ea typeface="微软雅黑" panose="020B0503020204020204" charset="-122"/>
              </a:rPr>
              <a:t>结成功。</a:t>
            </a:r>
            <a:endParaRPr lang="zh-CN" altLang="en-US" sz="2000" dirty="0">
              <a:latin typeface="微软雅黑" panose="020B0503020204020204" charset="-122"/>
              <a:ea typeface="微软雅黑" panose="020B0503020204020204" charset="-122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/>
      <p:sp>
        <p:nvSpPr>
          <p:cNvPr id="21" name="矩形 20"/>
          <p:cNvSpPr/>
          <p:nvPr/>
        </p:nvSpPr>
        <p:spPr>
          <a:xfrm>
            <a:off x="-635" y="6483350"/>
            <a:ext cx="12193270" cy="4064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2" name="文本框 21"/>
          <p:cNvSpPr txBox="1"/>
          <p:nvPr/>
        </p:nvSpPr>
        <p:spPr>
          <a:xfrm>
            <a:off x="1358900" y="6521365"/>
            <a:ext cx="4064000" cy="368300"/>
          </a:xfrm>
          <a:prstGeom prst="rect">
            <a:avLst/>
          </a:prstGeom>
        </p:spPr>
        <p:txBody>
          <a:bodyPr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l"/>
            <a:r>
              <a:rPr lang="zh-CN" altLang="en-US" sz="1800">
                <a:solidFill>
                  <a:schemeClr val="bg1"/>
                </a:solidFill>
                <a:latin typeface="华文行楷" panose="02010800040101010101" charset="-122"/>
                <a:ea typeface="华文行楷" panose="02010800040101010101" charset="-122"/>
              </a:rPr>
              <a:t>山东科学技术出版社</a:t>
            </a:r>
            <a:endParaRPr lang="zh-CN" altLang="en-US" sz="1800">
              <a:solidFill>
                <a:schemeClr val="bg1"/>
              </a:solidFill>
              <a:latin typeface="华文行楷" panose="02010800040101010101" charset="-122"/>
              <a:ea typeface="华文行楷" panose="02010800040101010101" charset="-122"/>
            </a:endParaRPr>
          </a:p>
        </p:txBody>
      </p:sp>
      <p:sp>
        <p:nvSpPr>
          <p:cNvPr id="24" name="文本框 23"/>
          <p:cNvSpPr txBox="1"/>
          <p:nvPr/>
        </p:nvSpPr>
        <p:spPr>
          <a:xfrm>
            <a:off x="7454900" y="6524540"/>
            <a:ext cx="4064000" cy="337185"/>
          </a:xfrm>
          <a:prstGeom prst="rect">
            <a:avLst/>
          </a:prstGeom>
        </p:spPr>
        <p:txBody>
          <a:bodyPr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l"/>
            <a:r>
              <a:rPr lang="zh-CN" altLang="en-US" sz="160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charset="-122"/>
              </a:rPr>
              <a:t>网址：http://www.lkj.com.cn/</a:t>
            </a:r>
            <a:endParaRPr lang="zh-CN" altLang="en-US" sz="1600">
              <a:solidFill>
                <a:schemeClr val="bg1"/>
              </a:solidFill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grpSp>
        <p:nvGrpSpPr>
          <p:cNvPr id="25" name="组合 24"/>
          <p:cNvGrpSpPr/>
          <p:nvPr/>
        </p:nvGrpSpPr>
        <p:grpSpPr>
          <a:xfrm>
            <a:off x="-175260" y="183515"/>
            <a:ext cx="1550290" cy="918210"/>
            <a:chOff x="1235" y="671"/>
            <a:chExt cx="2441" cy="1446"/>
          </a:xfrm>
        </p:grpSpPr>
        <p:sp>
          <p:nvSpPr>
            <p:cNvPr id="26" name="等腰三角形 25"/>
            <p:cNvSpPr/>
            <p:nvPr>
              <p:custDataLst>
                <p:tags r:id="rId1"/>
              </p:custDataLst>
            </p:nvPr>
          </p:nvSpPr>
          <p:spPr>
            <a:xfrm rot="18960000">
              <a:off x="1321" y="1017"/>
              <a:ext cx="1089" cy="1100"/>
            </a:xfrm>
            <a:prstGeom prst="triangle">
              <a:avLst>
                <a:gd name="adj" fmla="val 78681"/>
              </a:avLst>
            </a:prstGeom>
            <a:solidFill>
              <a:srgbClr val="1364A4"/>
            </a:solidFill>
          </p:spPr>
          <p:style>
            <a:lnRef idx="2">
              <a:schemeClr val="accent1">
                <a:lumMod val="75000"/>
              </a:schemeClr>
            </a:lnRef>
            <a:fillRef idx="1">
              <a:schemeClr val="accent1"/>
            </a:fillRef>
            <a:effectRef idx="0">
              <a:srgbClr val="FFFFFF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grpSp>
          <p:nvGrpSpPr>
            <p:cNvPr id="27" name="组合 26"/>
            <p:cNvGrpSpPr/>
            <p:nvPr/>
          </p:nvGrpSpPr>
          <p:grpSpPr>
            <a:xfrm>
              <a:off x="1235" y="671"/>
              <a:ext cx="2441" cy="1187"/>
              <a:chOff x="2867" y="4127"/>
              <a:chExt cx="2441" cy="1187"/>
            </a:xfrm>
          </p:grpSpPr>
          <p:sp>
            <p:nvSpPr>
              <p:cNvPr id="28" name="等腰三角形 27"/>
              <p:cNvSpPr/>
              <p:nvPr>
                <p:custDataLst>
                  <p:tags r:id="rId2"/>
                </p:custDataLst>
              </p:nvPr>
            </p:nvSpPr>
            <p:spPr>
              <a:xfrm rot="19080000">
                <a:off x="2867" y="4127"/>
                <a:ext cx="1791" cy="1187"/>
              </a:xfrm>
              <a:prstGeom prst="triangle">
                <a:avLst>
                  <a:gd name="adj" fmla="val 73550"/>
                </a:avLst>
              </a:prstGeom>
              <a:ln>
                <a:noFill/>
              </a:ln>
            </p:spPr>
            <p:style>
              <a:lnRef idx="2">
                <a:schemeClr val="accent1">
                  <a:lumMod val="75000"/>
                </a:schemeClr>
              </a:lnRef>
              <a:fillRef idx="1">
                <a:schemeClr val="accent1"/>
              </a:fillRef>
              <a:effectRef idx="0">
                <a:srgbClr val="FFFFFF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  <p:sp>
            <p:nvSpPr>
              <p:cNvPr id="29" name="椭圆 28"/>
              <p:cNvSpPr/>
              <p:nvPr>
                <p:custDataLst>
                  <p:tags r:id="rId3"/>
                </p:custDataLst>
              </p:nvPr>
            </p:nvSpPr>
            <p:spPr>
              <a:xfrm rot="19020000">
                <a:off x="3001" y="5152"/>
                <a:ext cx="2307" cy="57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accent1">
                  <a:lumMod val="75000"/>
                </a:schemeClr>
              </a:lnRef>
              <a:fillRef idx="1">
                <a:schemeClr val="accent1"/>
              </a:fillRef>
              <a:effectRef idx="0">
                <a:srgbClr val="FFFFFF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</p:grpSp>
      </p:grpSp>
      <p:pic>
        <p:nvPicPr>
          <p:cNvPr id="2" name="图片 1"/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5"/>
          <a:stretch>
            <a:fillRect/>
          </a:stretch>
        </p:blipFill>
        <p:spPr>
          <a:xfrm>
            <a:off x="5422900" y="6439535"/>
            <a:ext cx="530225" cy="473710"/>
          </a:xfrm>
          <a:prstGeom prst="rect">
            <a:avLst/>
          </a:prstGeom>
          <a:noFill/>
        </p:spPr>
      </p:pic>
      <p:sp>
        <p:nvSpPr>
          <p:cNvPr id="4" name="文本框 3"/>
          <p:cNvSpPr txBox="1"/>
          <p:nvPr>
            <p:custDataLst>
              <p:tags r:id="rId6"/>
            </p:custDataLst>
          </p:nvPr>
        </p:nvSpPr>
        <p:spPr>
          <a:xfrm>
            <a:off x="1068070" y="499110"/>
            <a:ext cx="658939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分组实验二 胶黏剂的配制和使用</a:t>
            </a:r>
            <a:endParaRPr lang="zh-CN" altLang="en-US" sz="2400" b="1" dirty="0">
              <a:solidFill>
                <a:schemeClr val="tx2">
                  <a:lumMod val="50000"/>
                  <a:lumOff val="50000"/>
                </a:schemeClr>
              </a:solidFill>
              <a:effectLst>
                <a:reflection blurRad="6350" stA="53000" endA="300" endPos="35500" dir="5400000" sy="-90000" algn="bl" rotWithShape="0"/>
              </a:effectLst>
              <a:latin typeface="微软雅黑" panose="020B0503020204020204" charset="-122"/>
              <a:ea typeface="微软雅黑" panose="020B0503020204020204" charset="-122"/>
              <a:sym typeface="微软雅黑" panose="020B0503020204020204" charset="-122"/>
            </a:endParaRPr>
          </a:p>
        </p:txBody>
      </p:sp>
      <p:grpSp>
        <p:nvGrpSpPr>
          <p:cNvPr id="7" name="组合 6"/>
          <p:cNvGrpSpPr/>
          <p:nvPr/>
        </p:nvGrpSpPr>
        <p:grpSpPr>
          <a:xfrm>
            <a:off x="1079500" y="1409700"/>
            <a:ext cx="1866900" cy="523875"/>
            <a:chOff x="1038" y="2389"/>
            <a:chExt cx="2940" cy="825"/>
          </a:xfrm>
        </p:grpSpPr>
        <p:sp>
          <p:nvSpPr>
            <p:cNvPr id="3" name="圆角矩形 2"/>
            <p:cNvSpPr/>
            <p:nvPr>
              <p:custDataLst>
                <p:tags r:id="rId7"/>
              </p:custDataLst>
            </p:nvPr>
          </p:nvSpPr>
          <p:spPr>
            <a:xfrm>
              <a:off x="1410" y="2389"/>
              <a:ext cx="2233" cy="825"/>
            </a:xfrm>
            <a:prstGeom prst="roundRect">
              <a:avLst/>
            </a:prstGeom>
            <a:ln w="28575" cap="flat" cmpd="sng" algn="ctr">
              <a:solidFill>
                <a:schemeClr val="accent1">
                  <a:shade val="50000"/>
                </a:schemeClr>
              </a:solidFill>
              <a:prstDash val="sysDash"/>
              <a:miter lim="800000"/>
            </a:ln>
          </p:spPr>
          <p:style>
            <a:lnRef idx="0">
              <a:schemeClr val="accent1"/>
            </a:lnRef>
            <a:fillRef idx="0">
              <a:srgbClr val="FFFFFF"/>
            </a:fillRef>
            <a:effectRef idx="0">
              <a:srgbClr val="FFFFFF"/>
            </a:effectRef>
            <a:fontRef idx="minor">
              <a:schemeClr val="dk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5" name="文本框 4"/>
            <p:cNvSpPr txBox="1"/>
            <p:nvPr>
              <p:custDataLst>
                <p:tags r:id="rId8"/>
              </p:custDataLst>
            </p:nvPr>
          </p:nvSpPr>
          <p:spPr>
            <a:xfrm>
              <a:off x="1038" y="2425"/>
              <a:ext cx="2940" cy="72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pPr algn="ctr"/>
              <a:r>
                <a:rPr lang="zh-CN" altLang="en-US" sz="2400" b="1" dirty="0" smtClean="0">
                  <a:solidFill>
                    <a:schemeClr val="accent1">
                      <a:lumMod val="50000"/>
                    </a:schemeClr>
                  </a:solidFill>
                  <a:latin typeface="微软雅黑" panose="020B0503020204020204" charset="-122"/>
                  <a:ea typeface="微软雅黑" panose="020B0503020204020204" charset="-122"/>
                </a:rPr>
                <a:t>实验说明</a:t>
              </a:r>
              <a:endParaRPr lang="zh-CN" altLang="en-US" sz="2400" b="1" dirty="0" smtClean="0">
                <a:solidFill>
                  <a:schemeClr val="accent1">
                    <a:lumMod val="50000"/>
                  </a:schemeClr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</p:grpSp>
      <p:sp>
        <p:nvSpPr>
          <p:cNvPr id="6" name="文本框 5128"/>
          <p:cNvSpPr txBox="1"/>
          <p:nvPr>
            <p:custDataLst>
              <p:tags r:id="rId9"/>
            </p:custDataLst>
          </p:nvPr>
        </p:nvSpPr>
        <p:spPr>
          <a:xfrm flipH="1">
            <a:off x="716280" y="2228850"/>
            <a:ext cx="9445625" cy="239966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en-US" altLang="zh-CN" sz="2000" dirty="0">
                <a:latin typeface="微软雅黑" panose="020B0503020204020204" charset="-122"/>
                <a:ea typeface="微软雅黑" panose="020B0503020204020204" charset="-122"/>
              </a:rPr>
              <a:t>       1</a:t>
            </a:r>
            <a:r>
              <a:rPr lang="en-US" altLang="zh-CN" sz="2000" dirty="0" smtClean="0">
                <a:latin typeface="微软雅黑" panose="020B0503020204020204" charset="-122"/>
                <a:ea typeface="微软雅黑" panose="020B0503020204020204" charset="-122"/>
              </a:rPr>
              <a:t>.</a:t>
            </a:r>
            <a:r>
              <a:rPr lang="zh-CN" altLang="en-US" sz="2000" dirty="0" smtClean="0">
                <a:latin typeface="微软雅黑" panose="020B0503020204020204" charset="-122"/>
                <a:ea typeface="微软雅黑" panose="020B0503020204020204" charset="-122"/>
              </a:rPr>
              <a:t>苯</a:t>
            </a:r>
            <a:r>
              <a:rPr lang="zh-CN" altLang="en-US" sz="2000" dirty="0">
                <a:latin typeface="微软雅黑" panose="020B0503020204020204" charset="-122"/>
                <a:ea typeface="微软雅黑" panose="020B0503020204020204" charset="-122"/>
              </a:rPr>
              <a:t>二</a:t>
            </a:r>
            <a:r>
              <a:rPr lang="zh-CN" altLang="en-US" sz="2000" dirty="0" smtClean="0">
                <a:latin typeface="微软雅黑" panose="020B0503020204020204" charset="-122"/>
                <a:ea typeface="微软雅黑" panose="020B0503020204020204" charset="-122"/>
              </a:rPr>
              <a:t>甲酸</a:t>
            </a:r>
            <a:r>
              <a:rPr lang="zh-CN" altLang="en-US" sz="2000" dirty="0">
                <a:latin typeface="微软雅黑" panose="020B0503020204020204" charset="-122"/>
                <a:ea typeface="微软雅黑" panose="020B0503020204020204" charset="-122"/>
              </a:rPr>
              <a:t>二丁酯是</a:t>
            </a:r>
            <a:r>
              <a:rPr lang="zh-CN" altLang="en-US" sz="2000" dirty="0" smtClean="0">
                <a:latin typeface="微软雅黑" panose="020B0503020204020204" charset="-122"/>
                <a:ea typeface="微软雅黑" panose="020B0503020204020204" charset="-122"/>
              </a:rPr>
              <a:t>增塑剂，而</a:t>
            </a:r>
            <a:r>
              <a:rPr lang="zh-CN" altLang="en-US" sz="2000" dirty="0">
                <a:latin typeface="微软雅黑" panose="020B0503020204020204" charset="-122"/>
                <a:ea typeface="微软雅黑" panose="020B0503020204020204" charset="-122"/>
              </a:rPr>
              <a:t>乙二胺</a:t>
            </a:r>
            <a:r>
              <a:rPr lang="zh-CN" altLang="en-US" sz="2000" dirty="0">
                <a:latin typeface="微软雅黑" panose="020B0503020204020204" charset="-122"/>
                <a:ea typeface="微软雅黑" panose="020B0503020204020204" charset="-122"/>
              </a:rPr>
              <a:t>是</a:t>
            </a:r>
            <a:r>
              <a:rPr lang="zh-CN" altLang="en-US" sz="2000" dirty="0" smtClean="0">
                <a:latin typeface="微软雅黑" panose="020B0503020204020204" charset="-122"/>
                <a:ea typeface="微软雅黑" panose="020B0503020204020204" charset="-122"/>
              </a:rPr>
              <a:t>固化剂。</a:t>
            </a:r>
            <a:endParaRPr lang="zh-CN" altLang="en-US" sz="2000" dirty="0">
              <a:latin typeface="微软雅黑" panose="020B0503020204020204" charset="-122"/>
              <a:ea typeface="微软雅黑" panose="020B0503020204020204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2000" dirty="0">
                <a:latin typeface="微软雅黑" panose="020B0503020204020204" charset="-122"/>
                <a:ea typeface="微软雅黑" panose="020B0503020204020204" charset="-122"/>
              </a:rPr>
              <a:t>       2</a:t>
            </a:r>
            <a:r>
              <a:rPr lang="en-US" altLang="zh-CN" sz="2000" dirty="0" smtClean="0">
                <a:latin typeface="微软雅黑" panose="020B0503020204020204" charset="-122"/>
                <a:ea typeface="微软雅黑" panose="020B0503020204020204" charset="-122"/>
              </a:rPr>
              <a:t>.</a:t>
            </a:r>
            <a:r>
              <a:rPr lang="zh-CN" altLang="en-US" sz="2000" dirty="0" smtClean="0">
                <a:latin typeface="微软雅黑" panose="020B0503020204020204" charset="-122"/>
                <a:ea typeface="微软雅黑" panose="020B0503020204020204" charset="-122"/>
              </a:rPr>
              <a:t>乙</a:t>
            </a:r>
            <a:r>
              <a:rPr lang="zh-CN" altLang="en-US" sz="2000" dirty="0">
                <a:latin typeface="微软雅黑" panose="020B0503020204020204" charset="-122"/>
                <a:ea typeface="微软雅黑" panose="020B0503020204020204" charset="-122"/>
              </a:rPr>
              <a:t>二</a:t>
            </a:r>
            <a:r>
              <a:rPr lang="zh-CN" altLang="en-US" sz="20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胺</a:t>
            </a:r>
            <a:r>
              <a:rPr lang="zh-CN" altLang="en-US" sz="2000" dirty="0" smtClean="0">
                <a:latin typeface="微软雅黑" panose="020B0503020204020204" charset="-122"/>
                <a:ea typeface="微软雅黑" panose="020B0503020204020204" charset="-122"/>
              </a:rPr>
              <a:t>有毒，应</a:t>
            </a:r>
            <a:r>
              <a:rPr lang="zh-CN" altLang="en-US" sz="2000" dirty="0">
                <a:latin typeface="微软雅黑" panose="020B0503020204020204" charset="-122"/>
                <a:ea typeface="微软雅黑" panose="020B0503020204020204" charset="-122"/>
              </a:rPr>
              <a:t>避免直接接触或吸入。</a:t>
            </a:r>
            <a:endParaRPr lang="zh-CN" altLang="en-US" sz="2000" dirty="0">
              <a:latin typeface="微软雅黑" panose="020B0503020204020204" charset="-122"/>
              <a:ea typeface="微软雅黑" panose="020B0503020204020204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2000" dirty="0">
                <a:latin typeface="微软雅黑" panose="020B0503020204020204" charset="-122"/>
                <a:ea typeface="微软雅黑" panose="020B0503020204020204" charset="-122"/>
              </a:rPr>
              <a:t>       3</a:t>
            </a:r>
            <a:r>
              <a:rPr lang="en-US" altLang="zh-CN" sz="2000" dirty="0" smtClean="0">
                <a:latin typeface="微软雅黑" panose="020B0503020204020204" charset="-122"/>
                <a:ea typeface="微软雅黑" panose="020B0503020204020204" charset="-122"/>
              </a:rPr>
              <a:t>.</a:t>
            </a:r>
            <a:r>
              <a:rPr lang="zh-CN" altLang="en-US" sz="2000" dirty="0" smtClean="0">
                <a:latin typeface="微软雅黑" panose="020B0503020204020204" charset="-122"/>
                <a:ea typeface="微软雅黑" panose="020B0503020204020204" charset="-122"/>
              </a:rPr>
              <a:t>黏</a:t>
            </a:r>
            <a:r>
              <a:rPr lang="zh-CN" altLang="en-US" sz="2000" dirty="0">
                <a:latin typeface="微软雅黑" panose="020B0503020204020204" charset="-122"/>
                <a:ea typeface="微软雅黑" panose="020B0503020204020204" charset="-122"/>
              </a:rPr>
              <a:t>结时的黏结面要清洁</a:t>
            </a:r>
            <a:r>
              <a:rPr lang="zh-CN" altLang="en-US" sz="2000" dirty="0" smtClean="0">
                <a:latin typeface="微软雅黑" panose="020B0503020204020204" charset="-122"/>
                <a:ea typeface="微软雅黑" panose="020B0503020204020204" charset="-122"/>
              </a:rPr>
              <a:t>干净，并</a:t>
            </a:r>
            <a:r>
              <a:rPr lang="zh-CN" altLang="en-US" sz="2000" dirty="0">
                <a:latin typeface="微软雅黑" panose="020B0503020204020204" charset="-122"/>
                <a:ea typeface="微软雅黑" panose="020B0503020204020204" charset="-122"/>
              </a:rPr>
              <a:t>保持干燥。</a:t>
            </a:r>
            <a:endParaRPr lang="zh-CN" altLang="en-US" sz="2000" dirty="0">
              <a:latin typeface="微软雅黑" panose="020B0503020204020204" charset="-122"/>
              <a:ea typeface="微软雅黑" panose="020B0503020204020204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2000" dirty="0">
                <a:latin typeface="微软雅黑" panose="020B0503020204020204" charset="-122"/>
                <a:ea typeface="微软雅黑" panose="020B0503020204020204" charset="-122"/>
              </a:rPr>
              <a:t>       4</a:t>
            </a:r>
            <a:r>
              <a:rPr lang="en-US" altLang="zh-CN" sz="2000" dirty="0" smtClean="0">
                <a:latin typeface="微软雅黑" panose="020B0503020204020204" charset="-122"/>
                <a:ea typeface="微软雅黑" panose="020B0503020204020204" charset="-122"/>
              </a:rPr>
              <a:t>.</a:t>
            </a:r>
            <a:r>
              <a:rPr lang="zh-CN" altLang="en-US" sz="2000" dirty="0" smtClean="0">
                <a:latin typeface="微软雅黑" panose="020B0503020204020204" charset="-122"/>
                <a:ea typeface="微软雅黑" panose="020B0503020204020204" charset="-122"/>
              </a:rPr>
              <a:t>制作</a:t>
            </a:r>
            <a:r>
              <a:rPr lang="zh-CN" altLang="en-US" sz="2000" dirty="0">
                <a:latin typeface="微软雅黑" panose="020B0503020204020204" charset="-122"/>
                <a:ea typeface="微软雅黑" panose="020B0503020204020204" charset="-122"/>
              </a:rPr>
              <a:t>好的胶黏剂要及时</a:t>
            </a:r>
            <a:r>
              <a:rPr lang="zh-CN" altLang="en-US" sz="2000" dirty="0" smtClean="0">
                <a:latin typeface="微软雅黑" panose="020B0503020204020204" charset="-122"/>
                <a:ea typeface="微软雅黑" panose="020B0503020204020204" charset="-122"/>
              </a:rPr>
              <a:t>使用，若</a:t>
            </a:r>
            <a:r>
              <a:rPr lang="zh-CN" altLang="en-US" sz="2000" dirty="0">
                <a:latin typeface="微软雅黑" panose="020B0503020204020204" charset="-122"/>
                <a:ea typeface="微软雅黑" panose="020B0503020204020204" charset="-122"/>
              </a:rPr>
              <a:t>长期放置会固化失效。</a:t>
            </a:r>
            <a:endParaRPr lang="zh-CN" altLang="en-US" sz="2000" dirty="0">
              <a:latin typeface="微软雅黑" panose="020B0503020204020204" charset="-122"/>
              <a:ea typeface="微软雅黑" panose="020B0503020204020204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2000" dirty="0">
                <a:latin typeface="微软雅黑" panose="020B0503020204020204" charset="-122"/>
                <a:ea typeface="微软雅黑" panose="020B0503020204020204" charset="-122"/>
              </a:rPr>
              <a:t>       5</a:t>
            </a:r>
            <a:r>
              <a:rPr lang="en-US" altLang="zh-CN" sz="2000" dirty="0" smtClean="0">
                <a:latin typeface="微软雅黑" panose="020B0503020204020204" charset="-122"/>
                <a:ea typeface="微软雅黑" panose="020B0503020204020204" charset="-122"/>
              </a:rPr>
              <a:t>.</a:t>
            </a:r>
            <a:r>
              <a:rPr lang="zh-CN" altLang="en-US" sz="2000" dirty="0" smtClean="0">
                <a:latin typeface="微软雅黑" panose="020B0503020204020204" charset="-122"/>
                <a:ea typeface="微软雅黑" panose="020B0503020204020204" charset="-122"/>
              </a:rPr>
              <a:t>本</a:t>
            </a:r>
            <a:r>
              <a:rPr lang="zh-CN" altLang="en-US" sz="2000" dirty="0">
                <a:latin typeface="微软雅黑" panose="020B0503020204020204" charset="-122"/>
                <a:ea typeface="微软雅黑" panose="020B0503020204020204" charset="-122"/>
              </a:rPr>
              <a:t>配方是针对非金属材料</a:t>
            </a:r>
            <a:r>
              <a:rPr lang="zh-CN" altLang="en-US" sz="2000" dirty="0" smtClean="0">
                <a:latin typeface="微软雅黑" panose="020B0503020204020204" charset="-122"/>
                <a:ea typeface="微软雅黑" panose="020B0503020204020204" charset="-122"/>
              </a:rPr>
              <a:t>之间的</a:t>
            </a:r>
            <a:r>
              <a:rPr lang="zh-CN" altLang="en-US" sz="2000" dirty="0">
                <a:latin typeface="微软雅黑" panose="020B0503020204020204" charset="-122"/>
                <a:ea typeface="微软雅黑" panose="020B0503020204020204" charset="-122"/>
              </a:rPr>
              <a:t>黏</a:t>
            </a:r>
            <a:r>
              <a:rPr lang="zh-CN" altLang="en-US" sz="2000" dirty="0">
                <a:latin typeface="微软雅黑" panose="020B0503020204020204" charset="-122"/>
                <a:ea typeface="微软雅黑" panose="020B0503020204020204" charset="-122"/>
              </a:rPr>
              <a:t>结。</a:t>
            </a:r>
            <a:endParaRPr lang="zh-CN" altLang="en-US" sz="2000" dirty="0">
              <a:latin typeface="微软雅黑" panose="020B0503020204020204" charset="-122"/>
              <a:ea typeface="微软雅黑" panose="020B0503020204020204" charset="-122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noFill/>
        <a:effectLst/>
      </p:bgPr>
    </p:bg>
    <p:spTree>
      <p:nvGrpSpPr>
        <p:cNvPr id="1" name=""/>
        <p:cNvGrpSpPr/>
        <p:nvPr/>
      </p:nvGrpSpPr>
      <p:grpSpPr/>
      <p:sp>
        <p:nvSpPr>
          <p:cNvPr id="21" name="矩形 20"/>
          <p:cNvSpPr/>
          <p:nvPr/>
        </p:nvSpPr>
        <p:spPr>
          <a:xfrm>
            <a:off x="-635" y="6483350"/>
            <a:ext cx="12193270" cy="4064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2" name="文本框 21"/>
          <p:cNvSpPr txBox="1"/>
          <p:nvPr/>
        </p:nvSpPr>
        <p:spPr>
          <a:xfrm>
            <a:off x="1358900" y="6521365"/>
            <a:ext cx="4064000" cy="368300"/>
          </a:xfrm>
          <a:prstGeom prst="rect">
            <a:avLst/>
          </a:prstGeom>
        </p:spPr>
        <p:txBody>
          <a:bodyPr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l"/>
            <a:r>
              <a:rPr lang="zh-CN" altLang="en-US" sz="1800">
                <a:solidFill>
                  <a:schemeClr val="bg1"/>
                </a:solidFill>
                <a:latin typeface="华文行楷" panose="02010800040101010101" charset="-122"/>
                <a:ea typeface="华文行楷" panose="02010800040101010101" charset="-122"/>
              </a:rPr>
              <a:t>山东科学技术出版社</a:t>
            </a:r>
            <a:endParaRPr lang="zh-CN" altLang="en-US" sz="1800">
              <a:solidFill>
                <a:schemeClr val="bg1"/>
              </a:solidFill>
              <a:latin typeface="华文行楷" panose="02010800040101010101" charset="-122"/>
              <a:ea typeface="华文行楷" panose="02010800040101010101" charset="-122"/>
            </a:endParaRPr>
          </a:p>
        </p:txBody>
      </p:sp>
      <p:sp>
        <p:nvSpPr>
          <p:cNvPr id="24" name="文本框 23"/>
          <p:cNvSpPr txBox="1"/>
          <p:nvPr/>
        </p:nvSpPr>
        <p:spPr>
          <a:xfrm>
            <a:off x="7454900" y="6524540"/>
            <a:ext cx="4064000" cy="337185"/>
          </a:xfrm>
          <a:prstGeom prst="rect">
            <a:avLst/>
          </a:prstGeom>
        </p:spPr>
        <p:txBody>
          <a:bodyPr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l"/>
            <a:r>
              <a:rPr lang="zh-CN" altLang="en-US" sz="160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charset="-122"/>
              </a:rPr>
              <a:t>网址：http://www.lkj.com.cn/</a:t>
            </a:r>
            <a:endParaRPr lang="zh-CN" altLang="en-US" sz="1600">
              <a:solidFill>
                <a:schemeClr val="bg1"/>
              </a:solidFill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grpSp>
        <p:nvGrpSpPr>
          <p:cNvPr id="25" name="组合 24"/>
          <p:cNvGrpSpPr/>
          <p:nvPr/>
        </p:nvGrpSpPr>
        <p:grpSpPr>
          <a:xfrm>
            <a:off x="-175260" y="183515"/>
            <a:ext cx="1550290" cy="918210"/>
            <a:chOff x="1235" y="671"/>
            <a:chExt cx="2441" cy="1446"/>
          </a:xfrm>
        </p:grpSpPr>
        <p:sp>
          <p:nvSpPr>
            <p:cNvPr id="26" name="等腰三角形 25"/>
            <p:cNvSpPr/>
            <p:nvPr>
              <p:custDataLst>
                <p:tags r:id="rId1"/>
              </p:custDataLst>
            </p:nvPr>
          </p:nvSpPr>
          <p:spPr>
            <a:xfrm rot="18960000">
              <a:off x="1321" y="1017"/>
              <a:ext cx="1089" cy="1100"/>
            </a:xfrm>
            <a:prstGeom prst="triangle">
              <a:avLst>
                <a:gd name="adj" fmla="val 78681"/>
              </a:avLst>
            </a:prstGeom>
            <a:solidFill>
              <a:srgbClr val="1364A4"/>
            </a:solidFill>
          </p:spPr>
          <p:style>
            <a:lnRef idx="2">
              <a:schemeClr val="accent1">
                <a:lumMod val="75000"/>
              </a:schemeClr>
            </a:lnRef>
            <a:fillRef idx="1">
              <a:schemeClr val="accent1"/>
            </a:fillRef>
            <a:effectRef idx="0">
              <a:srgbClr val="FFFFFF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grpSp>
          <p:nvGrpSpPr>
            <p:cNvPr id="27" name="组合 26"/>
            <p:cNvGrpSpPr/>
            <p:nvPr/>
          </p:nvGrpSpPr>
          <p:grpSpPr>
            <a:xfrm>
              <a:off x="1235" y="671"/>
              <a:ext cx="2441" cy="1187"/>
              <a:chOff x="2867" y="4127"/>
              <a:chExt cx="2441" cy="1187"/>
            </a:xfrm>
          </p:grpSpPr>
          <p:sp>
            <p:nvSpPr>
              <p:cNvPr id="28" name="等腰三角形 27"/>
              <p:cNvSpPr/>
              <p:nvPr>
                <p:custDataLst>
                  <p:tags r:id="rId2"/>
                </p:custDataLst>
              </p:nvPr>
            </p:nvSpPr>
            <p:spPr>
              <a:xfrm rot="19080000">
                <a:off x="2867" y="4127"/>
                <a:ext cx="1791" cy="1187"/>
              </a:xfrm>
              <a:prstGeom prst="triangle">
                <a:avLst>
                  <a:gd name="adj" fmla="val 73550"/>
                </a:avLst>
              </a:prstGeom>
              <a:ln>
                <a:noFill/>
              </a:ln>
            </p:spPr>
            <p:style>
              <a:lnRef idx="2">
                <a:schemeClr val="accent1">
                  <a:lumMod val="75000"/>
                </a:schemeClr>
              </a:lnRef>
              <a:fillRef idx="1">
                <a:schemeClr val="accent1"/>
              </a:fillRef>
              <a:effectRef idx="0">
                <a:srgbClr val="FFFFFF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  <p:sp>
            <p:nvSpPr>
              <p:cNvPr id="29" name="椭圆 28"/>
              <p:cNvSpPr/>
              <p:nvPr>
                <p:custDataLst>
                  <p:tags r:id="rId3"/>
                </p:custDataLst>
              </p:nvPr>
            </p:nvSpPr>
            <p:spPr>
              <a:xfrm rot="19020000">
                <a:off x="3001" y="5152"/>
                <a:ext cx="2307" cy="57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accent1">
                  <a:lumMod val="75000"/>
                </a:schemeClr>
              </a:lnRef>
              <a:fillRef idx="1">
                <a:schemeClr val="accent1"/>
              </a:fillRef>
              <a:effectRef idx="0">
                <a:srgbClr val="FFFFFF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</p:grpSp>
      </p:grpSp>
      <p:pic>
        <p:nvPicPr>
          <p:cNvPr id="2" name="图片 1"/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5"/>
          <a:stretch>
            <a:fillRect/>
          </a:stretch>
        </p:blipFill>
        <p:spPr>
          <a:xfrm>
            <a:off x="5422900" y="6439535"/>
            <a:ext cx="530225" cy="473710"/>
          </a:xfrm>
          <a:prstGeom prst="rect">
            <a:avLst/>
          </a:prstGeom>
          <a:noFill/>
        </p:spPr>
      </p:pic>
      <p:sp>
        <p:nvSpPr>
          <p:cNvPr id="6" name="文本框 5"/>
          <p:cNvSpPr txBox="1"/>
          <p:nvPr>
            <p:custDataLst>
              <p:tags r:id="rId6"/>
            </p:custDataLst>
          </p:nvPr>
        </p:nvSpPr>
        <p:spPr>
          <a:xfrm>
            <a:off x="1068070" y="356235"/>
            <a:ext cx="658939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分组实验</a:t>
            </a:r>
            <a:endParaRPr lang="zh-CN" altLang="en-US" sz="2400" b="1" dirty="0">
              <a:solidFill>
                <a:schemeClr val="tx2">
                  <a:lumMod val="50000"/>
                  <a:lumOff val="50000"/>
                </a:schemeClr>
              </a:solidFill>
              <a:effectLst>
                <a:reflection blurRad="6350" stA="53000" endA="300" endPos="35500" dir="5400000" sy="-90000" algn="bl" rotWithShape="0"/>
              </a:effectLst>
              <a:latin typeface="微软雅黑" panose="020B0503020204020204" charset="-122"/>
              <a:ea typeface="微软雅黑" panose="020B0503020204020204" charset="-122"/>
              <a:sym typeface="微软雅黑" panose="020B0503020204020204" charset="-122"/>
            </a:endParaRPr>
          </a:p>
        </p:txBody>
      </p:sp>
      <p:sp>
        <p:nvSpPr>
          <p:cNvPr id="10" name="文本框 9"/>
          <p:cNvSpPr txBox="1"/>
          <p:nvPr>
            <p:custDataLst>
              <p:tags r:id="rId7"/>
            </p:custDataLst>
          </p:nvPr>
        </p:nvSpPr>
        <p:spPr>
          <a:xfrm>
            <a:off x="2232660" y="2141220"/>
            <a:ext cx="7526655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altLang="en-US" sz="3200" dirty="0">
                <a:solidFill>
                  <a:srgbClr val="06094A"/>
                </a:solidFill>
                <a:latin typeface="微软雅黑" panose="020B0503020204020204" charset="-122"/>
                <a:ea typeface="微软雅黑" panose="020B0503020204020204" charset="-122"/>
              </a:rPr>
              <a:t>分组</a:t>
            </a:r>
            <a:r>
              <a:rPr lang="zh-CN" altLang="en-US" sz="3200" dirty="0" smtClean="0">
                <a:solidFill>
                  <a:srgbClr val="06094A"/>
                </a:solidFill>
                <a:latin typeface="微软雅黑" panose="020B0503020204020204" charset="-122"/>
                <a:ea typeface="微软雅黑" panose="020B0503020204020204" charset="-122"/>
              </a:rPr>
              <a:t>实验一</a:t>
            </a:r>
            <a:r>
              <a:rPr lang="en-US" altLang="zh-CN" sz="3200" dirty="0" smtClean="0">
                <a:solidFill>
                  <a:srgbClr val="06094A"/>
                </a:solidFill>
                <a:latin typeface="微软雅黑" panose="020B0503020204020204" charset="-122"/>
                <a:ea typeface="微软雅黑" panose="020B0503020204020204" charset="-122"/>
              </a:rPr>
              <a:t>  </a:t>
            </a:r>
            <a:r>
              <a:rPr lang="zh-CN" altLang="en-US" sz="3200" dirty="0" smtClean="0">
                <a:solidFill>
                  <a:srgbClr val="06094A"/>
                </a:solidFill>
                <a:latin typeface="微软雅黑" panose="020B0503020204020204" charset="-122"/>
                <a:ea typeface="微软雅黑" panose="020B0503020204020204" charset="-122"/>
              </a:rPr>
              <a:t>电化学腐蚀与金属防护</a:t>
            </a:r>
            <a:endParaRPr lang="en-US" altLang="zh-CN" sz="3200" dirty="0">
              <a:solidFill>
                <a:srgbClr val="06094A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grpSp>
        <p:nvGrpSpPr>
          <p:cNvPr id="14" name="组合 13"/>
          <p:cNvGrpSpPr/>
          <p:nvPr/>
        </p:nvGrpSpPr>
        <p:grpSpPr>
          <a:xfrm>
            <a:off x="1490186" y="3329928"/>
            <a:ext cx="7654925" cy="596900"/>
            <a:chOff x="2444872" y="1684728"/>
            <a:chExt cx="7654925" cy="596900"/>
          </a:xfrm>
        </p:grpSpPr>
        <p:sp>
          <p:nvSpPr>
            <p:cNvPr id="15" name="文本框 14"/>
            <p:cNvSpPr txBox="1"/>
            <p:nvPr>
              <p:custDataLst>
                <p:tags r:id="rId8"/>
              </p:custDataLst>
            </p:nvPr>
          </p:nvSpPr>
          <p:spPr>
            <a:xfrm>
              <a:off x="3189727" y="1698063"/>
              <a:ext cx="6910070" cy="5835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pPr algn="ctr"/>
              <a:r>
                <a:rPr lang="en-US" altLang="zh-CN" sz="3200" dirty="0">
                  <a:solidFill>
                    <a:srgbClr val="06094A"/>
                  </a:solidFill>
                  <a:latin typeface="微软雅黑" panose="020B0503020204020204" charset="-122"/>
                  <a:ea typeface="微软雅黑" panose="020B0503020204020204" charset="-122"/>
                </a:rPr>
                <a:t>   </a:t>
              </a:r>
              <a:r>
                <a:rPr lang="zh-CN" altLang="en-US" sz="3200" dirty="0">
                  <a:solidFill>
                    <a:srgbClr val="06094A"/>
                  </a:solidFill>
                  <a:latin typeface="微软雅黑" panose="020B0503020204020204" charset="-122"/>
                  <a:ea typeface="微软雅黑" panose="020B0503020204020204" charset="-122"/>
                </a:rPr>
                <a:t>分组</a:t>
              </a:r>
              <a:r>
                <a:rPr lang="zh-CN" altLang="en-US" sz="3200" dirty="0" smtClean="0">
                  <a:solidFill>
                    <a:srgbClr val="06094A"/>
                  </a:solidFill>
                  <a:latin typeface="微软雅黑" panose="020B0503020204020204" charset="-122"/>
                  <a:ea typeface="微软雅黑" panose="020B0503020204020204" charset="-122"/>
                </a:rPr>
                <a:t>实验二</a:t>
              </a:r>
              <a:r>
                <a:rPr lang="en-US" altLang="zh-CN" sz="3200" dirty="0" smtClean="0">
                  <a:solidFill>
                    <a:srgbClr val="06094A"/>
                  </a:solidFill>
                  <a:latin typeface="微软雅黑" panose="020B0503020204020204" charset="-122"/>
                  <a:ea typeface="微软雅黑" panose="020B0503020204020204" charset="-122"/>
                </a:rPr>
                <a:t>  </a:t>
              </a:r>
              <a:r>
                <a:rPr lang="zh-CN" altLang="en-US" sz="3200" dirty="0" smtClean="0">
                  <a:solidFill>
                    <a:srgbClr val="06094A"/>
                  </a:solidFill>
                  <a:latin typeface="微软雅黑" panose="020B0503020204020204" charset="-122"/>
                  <a:ea typeface="微软雅黑" panose="020B0503020204020204" charset="-122"/>
                </a:rPr>
                <a:t>胶黏剂的配制</a:t>
              </a:r>
              <a:r>
                <a:rPr lang="zh-CN" altLang="en-US" sz="3200" dirty="0">
                  <a:solidFill>
                    <a:srgbClr val="06094A"/>
                  </a:solidFill>
                  <a:latin typeface="微软雅黑" panose="020B0503020204020204" charset="-122"/>
                  <a:ea typeface="微软雅黑" panose="020B0503020204020204" charset="-122"/>
                </a:rPr>
                <a:t>和使用</a:t>
              </a:r>
              <a:endParaRPr lang="en-US" altLang="zh-CN" sz="3200" dirty="0">
                <a:solidFill>
                  <a:srgbClr val="06094A"/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  <p:grpSp>
          <p:nvGrpSpPr>
            <p:cNvPr id="18" name="组合 17"/>
            <p:cNvGrpSpPr/>
            <p:nvPr/>
          </p:nvGrpSpPr>
          <p:grpSpPr>
            <a:xfrm>
              <a:off x="2444872" y="1684728"/>
              <a:ext cx="578786" cy="577516"/>
              <a:chOff x="2457533" y="1684728"/>
              <a:chExt cx="578786" cy="577516"/>
            </a:xfrm>
          </p:grpSpPr>
          <p:sp>
            <p:nvSpPr>
              <p:cNvPr id="19" name="椭圆 18"/>
              <p:cNvSpPr/>
              <p:nvPr>
                <p:custDataLst>
                  <p:tags r:id="rId9"/>
                </p:custDataLst>
              </p:nvPr>
            </p:nvSpPr>
            <p:spPr>
              <a:xfrm>
                <a:off x="2458803" y="1684728"/>
                <a:ext cx="577516" cy="577516"/>
              </a:xfrm>
              <a:prstGeom prst="ellipse">
                <a:avLst/>
              </a:prstGeom>
              <a:solidFill>
                <a:srgbClr val="EBEAB7"/>
              </a:solidFill>
              <a:ln>
                <a:solidFill>
                  <a:srgbClr val="EBEAB7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>
                  <a:latin typeface="微软雅黑" panose="020B0503020204020204" charset="-122"/>
                  <a:ea typeface="微软雅黑" panose="020B0503020204020204" charset="-122"/>
                </a:endParaRPr>
              </a:p>
            </p:txBody>
          </p:sp>
          <p:sp>
            <p:nvSpPr>
              <p:cNvPr id="20" name="文本框 19"/>
              <p:cNvSpPr txBox="1"/>
              <p:nvPr>
                <p:custDataLst>
                  <p:tags r:id="rId10"/>
                </p:custDataLst>
              </p:nvPr>
            </p:nvSpPr>
            <p:spPr>
              <a:xfrm>
                <a:off x="2457533" y="1739973"/>
                <a:ext cx="560705" cy="52197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p>
                <a:pPr algn="dist"/>
                <a:r>
                  <a:rPr lang="en-US" altLang="zh-CN" sz="2800" dirty="0" smtClean="0">
                    <a:solidFill>
                      <a:srgbClr val="06094A"/>
                    </a:solidFill>
                    <a:latin typeface="微软雅黑" panose="020B0503020204020204" charset="-122"/>
                    <a:ea typeface="微软雅黑" panose="020B0503020204020204" charset="-122"/>
                  </a:rPr>
                  <a:t>2</a:t>
                </a:r>
                <a:endParaRPr lang="en-US" altLang="zh-CN" sz="2800" dirty="0">
                  <a:solidFill>
                    <a:srgbClr val="06094A"/>
                  </a:solidFill>
                  <a:latin typeface="微软雅黑" panose="020B0503020204020204" charset="-122"/>
                  <a:ea typeface="微软雅黑" panose="020B0503020204020204" charset="-122"/>
                </a:endParaRPr>
              </a:p>
            </p:txBody>
          </p:sp>
        </p:grpSp>
      </p:grpSp>
      <p:sp>
        <p:nvSpPr>
          <p:cNvPr id="31" name="椭圆 30"/>
          <p:cNvSpPr/>
          <p:nvPr>
            <p:custDataLst>
              <p:tags r:id="rId11"/>
            </p:custDataLst>
          </p:nvPr>
        </p:nvSpPr>
        <p:spPr>
          <a:xfrm>
            <a:off x="1478121" y="2162798"/>
            <a:ext cx="577516" cy="577516"/>
          </a:xfrm>
          <a:prstGeom prst="ellipse">
            <a:avLst/>
          </a:prstGeom>
          <a:solidFill>
            <a:srgbClr val="EBEAB7"/>
          </a:solidFill>
          <a:ln>
            <a:solidFill>
              <a:srgbClr val="EBEAB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32" name="文本框 31"/>
          <p:cNvSpPr txBox="1"/>
          <p:nvPr>
            <p:custDataLst>
              <p:tags r:id="rId12"/>
            </p:custDataLst>
          </p:nvPr>
        </p:nvSpPr>
        <p:spPr>
          <a:xfrm>
            <a:off x="1476851" y="2218043"/>
            <a:ext cx="56070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dist"/>
            <a:r>
              <a:rPr lang="en-US" altLang="zh-CN" sz="2800" dirty="0" smtClean="0">
                <a:solidFill>
                  <a:srgbClr val="06094A"/>
                </a:solidFill>
                <a:latin typeface="微软雅黑" panose="020B0503020204020204" charset="-122"/>
                <a:ea typeface="微软雅黑" panose="020B0503020204020204" charset="-122"/>
              </a:rPr>
              <a:t>1</a:t>
            </a:r>
            <a:endParaRPr lang="en-US" altLang="zh-CN" sz="2800" dirty="0">
              <a:solidFill>
                <a:srgbClr val="06094A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/>
      <p:sp>
        <p:nvSpPr>
          <p:cNvPr id="21" name="矩形 20"/>
          <p:cNvSpPr/>
          <p:nvPr/>
        </p:nvSpPr>
        <p:spPr>
          <a:xfrm>
            <a:off x="-635" y="6483350"/>
            <a:ext cx="12192635" cy="4064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2" name="文本框 21"/>
          <p:cNvSpPr txBox="1"/>
          <p:nvPr/>
        </p:nvSpPr>
        <p:spPr>
          <a:xfrm>
            <a:off x="1358900" y="6521365"/>
            <a:ext cx="4064000" cy="368300"/>
          </a:xfrm>
          <a:prstGeom prst="rect">
            <a:avLst/>
          </a:prstGeom>
        </p:spPr>
        <p:txBody>
          <a:bodyPr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l"/>
            <a:r>
              <a:rPr lang="zh-CN" altLang="en-US" sz="1800">
                <a:solidFill>
                  <a:schemeClr val="bg1"/>
                </a:solidFill>
                <a:latin typeface="华文行楷" panose="02010800040101010101" charset="-122"/>
                <a:ea typeface="华文行楷" panose="02010800040101010101" charset="-122"/>
              </a:rPr>
              <a:t>山东科学技术出版社</a:t>
            </a:r>
            <a:endParaRPr lang="zh-CN" altLang="en-US" sz="1800">
              <a:solidFill>
                <a:schemeClr val="bg1"/>
              </a:solidFill>
              <a:latin typeface="华文行楷" panose="02010800040101010101" charset="-122"/>
              <a:ea typeface="华文行楷" panose="02010800040101010101" charset="-122"/>
            </a:endParaRPr>
          </a:p>
        </p:txBody>
      </p:sp>
      <p:sp>
        <p:nvSpPr>
          <p:cNvPr id="24" name="文本框 23"/>
          <p:cNvSpPr txBox="1"/>
          <p:nvPr/>
        </p:nvSpPr>
        <p:spPr>
          <a:xfrm>
            <a:off x="7454900" y="6524540"/>
            <a:ext cx="4064000" cy="337185"/>
          </a:xfrm>
          <a:prstGeom prst="rect">
            <a:avLst/>
          </a:prstGeom>
        </p:spPr>
        <p:txBody>
          <a:bodyPr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l"/>
            <a:r>
              <a:rPr lang="zh-CN" altLang="en-US" sz="160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charset="-122"/>
              </a:rPr>
              <a:t>网址：http://www.lkj.com.cn/</a:t>
            </a:r>
            <a:endParaRPr lang="zh-CN" altLang="en-US" sz="1600">
              <a:solidFill>
                <a:schemeClr val="bg1"/>
              </a:solidFill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grpSp>
        <p:nvGrpSpPr>
          <p:cNvPr id="25" name="组合 24"/>
          <p:cNvGrpSpPr/>
          <p:nvPr/>
        </p:nvGrpSpPr>
        <p:grpSpPr>
          <a:xfrm>
            <a:off x="-175260" y="183515"/>
            <a:ext cx="1550290" cy="918210"/>
            <a:chOff x="1235" y="671"/>
            <a:chExt cx="2441" cy="1446"/>
          </a:xfrm>
        </p:grpSpPr>
        <p:sp>
          <p:nvSpPr>
            <p:cNvPr id="26" name="等腰三角形 25"/>
            <p:cNvSpPr/>
            <p:nvPr>
              <p:custDataLst>
                <p:tags r:id="rId1"/>
              </p:custDataLst>
            </p:nvPr>
          </p:nvSpPr>
          <p:spPr>
            <a:xfrm rot="18960000">
              <a:off x="1321" y="1017"/>
              <a:ext cx="1089" cy="1100"/>
            </a:xfrm>
            <a:prstGeom prst="triangle">
              <a:avLst>
                <a:gd name="adj" fmla="val 78681"/>
              </a:avLst>
            </a:prstGeom>
            <a:solidFill>
              <a:srgbClr val="1364A4"/>
            </a:solidFill>
          </p:spPr>
          <p:style>
            <a:lnRef idx="2">
              <a:schemeClr val="accent1">
                <a:lumMod val="75000"/>
              </a:schemeClr>
            </a:lnRef>
            <a:fillRef idx="1">
              <a:schemeClr val="accent1"/>
            </a:fillRef>
            <a:effectRef idx="0">
              <a:srgbClr val="FFFFFF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grpSp>
          <p:nvGrpSpPr>
            <p:cNvPr id="27" name="组合 26"/>
            <p:cNvGrpSpPr/>
            <p:nvPr/>
          </p:nvGrpSpPr>
          <p:grpSpPr>
            <a:xfrm>
              <a:off x="1235" y="671"/>
              <a:ext cx="2441" cy="1187"/>
              <a:chOff x="2867" y="4127"/>
              <a:chExt cx="2441" cy="1187"/>
            </a:xfrm>
          </p:grpSpPr>
          <p:sp>
            <p:nvSpPr>
              <p:cNvPr id="28" name="等腰三角形 27"/>
              <p:cNvSpPr/>
              <p:nvPr>
                <p:custDataLst>
                  <p:tags r:id="rId2"/>
                </p:custDataLst>
              </p:nvPr>
            </p:nvSpPr>
            <p:spPr>
              <a:xfrm rot="19080000">
                <a:off x="2867" y="4127"/>
                <a:ext cx="1791" cy="1187"/>
              </a:xfrm>
              <a:prstGeom prst="triangle">
                <a:avLst>
                  <a:gd name="adj" fmla="val 73550"/>
                </a:avLst>
              </a:prstGeom>
              <a:ln>
                <a:noFill/>
              </a:ln>
            </p:spPr>
            <p:style>
              <a:lnRef idx="2">
                <a:schemeClr val="accent1">
                  <a:lumMod val="75000"/>
                </a:schemeClr>
              </a:lnRef>
              <a:fillRef idx="1">
                <a:schemeClr val="accent1"/>
              </a:fillRef>
              <a:effectRef idx="0">
                <a:srgbClr val="FFFFFF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  <p:sp>
            <p:nvSpPr>
              <p:cNvPr id="29" name="椭圆 28"/>
              <p:cNvSpPr/>
              <p:nvPr>
                <p:custDataLst>
                  <p:tags r:id="rId3"/>
                </p:custDataLst>
              </p:nvPr>
            </p:nvSpPr>
            <p:spPr>
              <a:xfrm rot="19020000">
                <a:off x="3001" y="5152"/>
                <a:ext cx="2307" cy="57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accent1">
                  <a:lumMod val="75000"/>
                </a:schemeClr>
              </a:lnRef>
              <a:fillRef idx="1">
                <a:schemeClr val="accent1"/>
              </a:fillRef>
              <a:effectRef idx="0">
                <a:srgbClr val="FFFFFF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</p:grpSp>
      </p:grpSp>
      <p:pic>
        <p:nvPicPr>
          <p:cNvPr id="2" name="图片 1"/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5"/>
          <a:stretch>
            <a:fillRect/>
          </a:stretch>
        </p:blipFill>
        <p:spPr>
          <a:xfrm>
            <a:off x="5422900" y="6439535"/>
            <a:ext cx="530225" cy="473710"/>
          </a:xfrm>
          <a:prstGeom prst="rect">
            <a:avLst/>
          </a:prstGeom>
          <a:noFill/>
        </p:spPr>
      </p:pic>
      <p:sp>
        <p:nvSpPr>
          <p:cNvPr id="4" name="文本框 3"/>
          <p:cNvSpPr txBox="1"/>
          <p:nvPr>
            <p:custDataLst>
              <p:tags r:id="rId6"/>
            </p:custDataLst>
          </p:nvPr>
        </p:nvSpPr>
        <p:spPr>
          <a:xfrm>
            <a:off x="1068070" y="499110"/>
            <a:ext cx="658939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分组实验</a:t>
            </a:r>
            <a:endParaRPr lang="zh-CN" altLang="en-US" sz="2400" b="1" dirty="0">
              <a:solidFill>
                <a:schemeClr val="tx2">
                  <a:lumMod val="50000"/>
                  <a:lumOff val="50000"/>
                </a:schemeClr>
              </a:solidFill>
              <a:effectLst>
                <a:reflection blurRad="6350" stA="53000" endA="300" endPos="35500" dir="5400000" sy="-90000" algn="bl" rotWithShape="0"/>
              </a:effectLst>
              <a:latin typeface="微软雅黑" panose="020B0503020204020204" charset="-122"/>
              <a:ea typeface="微软雅黑" panose="020B0503020204020204" charset="-122"/>
              <a:sym typeface="微软雅黑" panose="020B0503020204020204" charset="-122"/>
            </a:endParaRPr>
          </a:p>
        </p:txBody>
      </p:sp>
      <p:sp>
        <p:nvSpPr>
          <p:cNvPr id="8" name="文本框 7"/>
          <p:cNvSpPr txBox="1"/>
          <p:nvPr>
            <p:custDataLst>
              <p:tags r:id="rId7"/>
            </p:custDataLst>
          </p:nvPr>
        </p:nvSpPr>
        <p:spPr>
          <a:xfrm>
            <a:off x="1054100" y="1221105"/>
            <a:ext cx="10090785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algn="dist">
              <a:defRPr sz="5400" b="1">
                <a:solidFill>
                  <a:srgbClr val="06094A"/>
                </a:solidFill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pPr algn="ctr"/>
            <a:r>
              <a:rPr lang="zh-CN" altLang="en-US" sz="3200" dirty="0"/>
              <a:t>分组实验</a:t>
            </a:r>
            <a:r>
              <a:rPr lang="zh-CN" altLang="en-US" sz="3200" dirty="0" smtClean="0"/>
              <a:t>一</a:t>
            </a:r>
            <a:r>
              <a:rPr lang="en-US" altLang="zh-CN" sz="3200" dirty="0" smtClean="0"/>
              <a:t>  </a:t>
            </a:r>
            <a:r>
              <a:rPr lang="zh-CN" altLang="en-US" sz="3200" dirty="0" smtClean="0"/>
              <a:t>电化学腐蚀</a:t>
            </a:r>
            <a:r>
              <a:rPr lang="zh-CN" altLang="en-US" sz="3200" dirty="0"/>
              <a:t>与金属防护</a:t>
            </a:r>
            <a:endParaRPr lang="zh-CN" altLang="en-US" sz="3200" dirty="0"/>
          </a:p>
        </p:txBody>
      </p:sp>
      <p:sp>
        <p:nvSpPr>
          <p:cNvPr id="18" name="文本框 17"/>
          <p:cNvSpPr txBox="1"/>
          <p:nvPr>
            <p:custDataLst>
              <p:tags r:id="rId8"/>
            </p:custDataLst>
          </p:nvPr>
        </p:nvSpPr>
        <p:spPr>
          <a:xfrm>
            <a:off x="1129665" y="2702560"/>
            <a:ext cx="9588500" cy="2399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algn="ctr">
              <a:defRPr sz="2400">
                <a:solidFill>
                  <a:srgbClr val="595757"/>
                </a:solidFill>
                <a:latin typeface="汉仪全唐诗简" panose="00020600040101010101" pitchFamily="18" charset="-122"/>
                <a:ea typeface="汉仪全唐诗简" panose="00020600040101010101" pitchFamily="18" charset="-122"/>
              </a:defRPr>
            </a:lvl1pPr>
          </a:lstStyle>
          <a:p>
            <a:pPr algn="l">
              <a:lnSpc>
                <a:spcPct val="150000"/>
              </a:lnSpc>
            </a:pPr>
            <a:r>
              <a:rPr lang="en-US" altLang="zh-CN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</a:rPr>
              <a:t>1</a:t>
            </a:r>
            <a:r>
              <a:rPr lang="en-US" altLang="zh-CN" sz="2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</a:rPr>
              <a:t>.</a:t>
            </a:r>
            <a:r>
              <a:rPr lang="zh-CN" altLang="en-US" sz="2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</a:rPr>
              <a:t>能</a:t>
            </a:r>
            <a:r>
              <a:rPr lang="zh-CN" altLang="en-US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</a:rPr>
              <a:t>判断原电池正</a:t>
            </a:r>
            <a:r>
              <a:rPr lang="zh-CN" altLang="en-US" sz="2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</a:rPr>
              <a:t>、负极</a:t>
            </a:r>
            <a:r>
              <a:rPr lang="zh-CN" altLang="en-US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</a:rPr>
              <a:t>发生的</a:t>
            </a:r>
            <a:r>
              <a:rPr lang="zh-CN" altLang="en-US" sz="2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</a:rPr>
              <a:t>反应，理解</a:t>
            </a:r>
            <a:r>
              <a:rPr lang="zh-CN" altLang="en-US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</a:rPr>
              <a:t>原电池工作原理。</a:t>
            </a:r>
            <a:endParaRPr lang="zh-CN" altLang="en-US" sz="20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charset="-122"/>
              <a:ea typeface="微软雅黑" panose="020B0503020204020204" charset="-122"/>
            </a:endParaRPr>
          </a:p>
          <a:p>
            <a:pPr algn="l">
              <a:lnSpc>
                <a:spcPct val="150000"/>
              </a:lnSpc>
            </a:pPr>
            <a:endParaRPr lang="zh-CN" altLang="en-US" sz="20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charset="-122"/>
              <a:ea typeface="微软雅黑" panose="020B0503020204020204" charset="-122"/>
            </a:endParaRPr>
          </a:p>
          <a:p>
            <a:pPr algn="l">
              <a:lnSpc>
                <a:spcPct val="150000"/>
              </a:lnSpc>
            </a:pPr>
            <a:r>
              <a:rPr lang="en-US" altLang="zh-CN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</a:rPr>
              <a:t>2</a:t>
            </a:r>
            <a:r>
              <a:rPr lang="en-US" altLang="zh-CN" sz="2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</a:rPr>
              <a:t>.</a:t>
            </a:r>
            <a:r>
              <a:rPr lang="zh-CN" altLang="en-US" sz="2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</a:rPr>
              <a:t>掌握</a:t>
            </a:r>
            <a:r>
              <a:rPr lang="zh-CN" altLang="en-US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</a:rPr>
              <a:t>电化学腐蚀的</a:t>
            </a:r>
            <a:r>
              <a:rPr lang="zh-CN" altLang="en-US" sz="2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</a:rPr>
              <a:t>原因。</a:t>
            </a:r>
            <a:endParaRPr lang="zh-CN" altLang="en-US" sz="20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charset="-122"/>
              <a:ea typeface="微软雅黑" panose="020B0503020204020204" charset="-122"/>
            </a:endParaRPr>
          </a:p>
          <a:p>
            <a:pPr algn="l">
              <a:lnSpc>
                <a:spcPct val="150000"/>
              </a:lnSpc>
            </a:pPr>
            <a:endParaRPr lang="zh-CN" altLang="en-US" sz="20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charset="-122"/>
              <a:ea typeface="微软雅黑" panose="020B0503020204020204" charset="-122"/>
            </a:endParaRPr>
          </a:p>
          <a:p>
            <a:pPr algn="l">
              <a:lnSpc>
                <a:spcPct val="150000"/>
              </a:lnSpc>
            </a:pPr>
            <a:r>
              <a:rPr lang="en-US" altLang="zh-CN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</a:rPr>
              <a:t>3</a:t>
            </a:r>
            <a:r>
              <a:rPr lang="en-US" altLang="zh-CN" sz="2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</a:rPr>
              <a:t>.</a:t>
            </a:r>
            <a:r>
              <a:rPr lang="zh-CN" altLang="en-US" sz="2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</a:rPr>
              <a:t>了解</a:t>
            </a:r>
            <a:r>
              <a:rPr lang="zh-CN" altLang="en-US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</a:rPr>
              <a:t>电镀的</a:t>
            </a:r>
            <a:r>
              <a:rPr lang="zh-CN" altLang="en-US" sz="2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</a:rPr>
              <a:t>原理，学会</a:t>
            </a:r>
            <a:r>
              <a:rPr lang="zh-CN" altLang="en-US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</a:rPr>
              <a:t>简单电镀操作。</a:t>
            </a:r>
            <a:endParaRPr lang="zh-CN" altLang="en-US" sz="20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charset="-122"/>
              <a:ea typeface="微软雅黑" panose="020B0503020204020204" charset="-122"/>
            </a:endParaRPr>
          </a:p>
        </p:txBody>
      </p:sp>
      <p:grpSp>
        <p:nvGrpSpPr>
          <p:cNvPr id="9" name="组合 8"/>
          <p:cNvGrpSpPr/>
          <p:nvPr/>
        </p:nvGrpSpPr>
        <p:grpSpPr>
          <a:xfrm>
            <a:off x="1054100" y="2040890"/>
            <a:ext cx="1387475" cy="518160"/>
            <a:chOff x="904" y="2630"/>
            <a:chExt cx="2185" cy="816"/>
          </a:xfrm>
        </p:grpSpPr>
        <p:sp>
          <p:nvSpPr>
            <p:cNvPr id="10" name="圆角矩形 9"/>
            <p:cNvSpPr/>
            <p:nvPr>
              <p:custDataLst>
                <p:tags r:id="rId9"/>
              </p:custDataLst>
            </p:nvPr>
          </p:nvSpPr>
          <p:spPr>
            <a:xfrm>
              <a:off x="904" y="2630"/>
              <a:ext cx="2163" cy="816"/>
            </a:xfrm>
            <a:prstGeom prst="roundRect">
              <a:avLst/>
            </a:prstGeom>
          </p:spPr>
          <p:style>
            <a:lnRef idx="2">
              <a:schemeClr val="accent1">
                <a:lumMod val="75000"/>
              </a:schemeClr>
            </a:lnRef>
            <a:fillRef idx="1">
              <a:schemeClr val="accent1"/>
            </a:fillRef>
            <a:effectRef idx="0">
              <a:srgbClr val="FFFFFF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17" name="文本框 16"/>
            <p:cNvSpPr txBox="1"/>
            <p:nvPr>
              <p:custDataLst>
                <p:tags r:id="rId10"/>
              </p:custDataLst>
            </p:nvPr>
          </p:nvSpPr>
          <p:spPr>
            <a:xfrm>
              <a:off x="1023" y="2723"/>
              <a:ext cx="2066" cy="62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r>
                <a:rPr lang="zh-CN" altLang="en-US" sz="2000" b="1">
                  <a:solidFill>
                    <a:schemeClr val="bg1"/>
                  </a:solidFill>
                  <a:latin typeface="微软雅黑" panose="020B0503020204020204" charset="-122"/>
                  <a:ea typeface="微软雅黑" panose="020B0503020204020204" charset="-122"/>
                </a:rPr>
                <a:t>实验目的</a:t>
              </a:r>
              <a:endParaRPr lang="zh-CN" altLang="en-US" sz="2000" b="1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</p:grp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/>
      <p:sp>
        <p:nvSpPr>
          <p:cNvPr id="21" name="矩形 20"/>
          <p:cNvSpPr/>
          <p:nvPr/>
        </p:nvSpPr>
        <p:spPr>
          <a:xfrm>
            <a:off x="-635" y="6483350"/>
            <a:ext cx="12193270" cy="4064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2" name="文本框 21"/>
          <p:cNvSpPr txBox="1"/>
          <p:nvPr/>
        </p:nvSpPr>
        <p:spPr>
          <a:xfrm>
            <a:off x="1358900" y="6521365"/>
            <a:ext cx="4064000" cy="368300"/>
          </a:xfrm>
          <a:prstGeom prst="rect">
            <a:avLst/>
          </a:prstGeom>
        </p:spPr>
        <p:txBody>
          <a:bodyPr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l"/>
            <a:r>
              <a:rPr lang="zh-CN" altLang="en-US" sz="1800">
                <a:solidFill>
                  <a:schemeClr val="bg1"/>
                </a:solidFill>
                <a:latin typeface="华文行楷" panose="02010800040101010101" charset="-122"/>
                <a:ea typeface="华文行楷" panose="02010800040101010101" charset="-122"/>
              </a:rPr>
              <a:t>山东科学技术出版社</a:t>
            </a:r>
            <a:endParaRPr lang="zh-CN" altLang="en-US" sz="1800">
              <a:solidFill>
                <a:schemeClr val="bg1"/>
              </a:solidFill>
              <a:latin typeface="华文行楷" panose="02010800040101010101" charset="-122"/>
              <a:ea typeface="华文行楷" panose="02010800040101010101" charset="-122"/>
            </a:endParaRPr>
          </a:p>
        </p:txBody>
      </p:sp>
      <p:sp>
        <p:nvSpPr>
          <p:cNvPr id="24" name="文本框 23"/>
          <p:cNvSpPr txBox="1"/>
          <p:nvPr/>
        </p:nvSpPr>
        <p:spPr>
          <a:xfrm>
            <a:off x="7454900" y="6524540"/>
            <a:ext cx="4064000" cy="337185"/>
          </a:xfrm>
          <a:prstGeom prst="rect">
            <a:avLst/>
          </a:prstGeom>
        </p:spPr>
        <p:txBody>
          <a:bodyPr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l"/>
            <a:r>
              <a:rPr lang="zh-CN" altLang="en-US" sz="160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charset="-122"/>
              </a:rPr>
              <a:t>网址：http://www.lkj.com.cn/</a:t>
            </a:r>
            <a:endParaRPr lang="zh-CN" altLang="en-US" sz="1600">
              <a:solidFill>
                <a:schemeClr val="bg1"/>
              </a:solidFill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grpSp>
        <p:nvGrpSpPr>
          <p:cNvPr id="25" name="组合 24"/>
          <p:cNvGrpSpPr/>
          <p:nvPr/>
        </p:nvGrpSpPr>
        <p:grpSpPr>
          <a:xfrm>
            <a:off x="-175260" y="183515"/>
            <a:ext cx="1550290" cy="918210"/>
            <a:chOff x="1235" y="671"/>
            <a:chExt cx="2441" cy="1446"/>
          </a:xfrm>
        </p:grpSpPr>
        <p:sp>
          <p:nvSpPr>
            <p:cNvPr id="26" name="等腰三角形 25"/>
            <p:cNvSpPr/>
            <p:nvPr>
              <p:custDataLst>
                <p:tags r:id="rId1"/>
              </p:custDataLst>
            </p:nvPr>
          </p:nvSpPr>
          <p:spPr>
            <a:xfrm rot="18960000">
              <a:off x="1321" y="1017"/>
              <a:ext cx="1089" cy="1100"/>
            </a:xfrm>
            <a:prstGeom prst="triangle">
              <a:avLst>
                <a:gd name="adj" fmla="val 78681"/>
              </a:avLst>
            </a:prstGeom>
            <a:solidFill>
              <a:srgbClr val="1364A4"/>
            </a:solidFill>
          </p:spPr>
          <p:style>
            <a:lnRef idx="2">
              <a:schemeClr val="accent1">
                <a:lumMod val="75000"/>
              </a:schemeClr>
            </a:lnRef>
            <a:fillRef idx="1">
              <a:schemeClr val="accent1"/>
            </a:fillRef>
            <a:effectRef idx="0">
              <a:srgbClr val="FFFFFF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grpSp>
          <p:nvGrpSpPr>
            <p:cNvPr id="27" name="组合 26"/>
            <p:cNvGrpSpPr/>
            <p:nvPr/>
          </p:nvGrpSpPr>
          <p:grpSpPr>
            <a:xfrm>
              <a:off x="1235" y="671"/>
              <a:ext cx="2441" cy="1187"/>
              <a:chOff x="2867" y="4127"/>
              <a:chExt cx="2441" cy="1187"/>
            </a:xfrm>
          </p:grpSpPr>
          <p:sp>
            <p:nvSpPr>
              <p:cNvPr id="28" name="等腰三角形 27"/>
              <p:cNvSpPr/>
              <p:nvPr>
                <p:custDataLst>
                  <p:tags r:id="rId2"/>
                </p:custDataLst>
              </p:nvPr>
            </p:nvSpPr>
            <p:spPr>
              <a:xfrm rot="19080000">
                <a:off x="2867" y="4127"/>
                <a:ext cx="1791" cy="1187"/>
              </a:xfrm>
              <a:prstGeom prst="triangle">
                <a:avLst>
                  <a:gd name="adj" fmla="val 73550"/>
                </a:avLst>
              </a:prstGeom>
              <a:ln>
                <a:noFill/>
              </a:ln>
            </p:spPr>
            <p:style>
              <a:lnRef idx="2">
                <a:schemeClr val="accent1">
                  <a:lumMod val="75000"/>
                </a:schemeClr>
              </a:lnRef>
              <a:fillRef idx="1">
                <a:schemeClr val="accent1"/>
              </a:fillRef>
              <a:effectRef idx="0">
                <a:srgbClr val="FFFFFF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  <p:sp>
            <p:nvSpPr>
              <p:cNvPr id="29" name="椭圆 28"/>
              <p:cNvSpPr/>
              <p:nvPr>
                <p:custDataLst>
                  <p:tags r:id="rId3"/>
                </p:custDataLst>
              </p:nvPr>
            </p:nvSpPr>
            <p:spPr>
              <a:xfrm rot="19020000">
                <a:off x="3001" y="5152"/>
                <a:ext cx="2307" cy="57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accent1">
                  <a:lumMod val="75000"/>
                </a:schemeClr>
              </a:lnRef>
              <a:fillRef idx="1">
                <a:schemeClr val="accent1"/>
              </a:fillRef>
              <a:effectRef idx="0">
                <a:srgbClr val="FFFFFF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</p:grpSp>
      </p:grpSp>
      <p:pic>
        <p:nvPicPr>
          <p:cNvPr id="2" name="图片 1"/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5"/>
          <a:stretch>
            <a:fillRect/>
          </a:stretch>
        </p:blipFill>
        <p:spPr>
          <a:xfrm>
            <a:off x="5422900" y="6439535"/>
            <a:ext cx="530225" cy="473710"/>
          </a:xfrm>
          <a:prstGeom prst="rect">
            <a:avLst/>
          </a:prstGeom>
          <a:noFill/>
        </p:spPr>
      </p:pic>
      <p:sp>
        <p:nvSpPr>
          <p:cNvPr id="4" name="文本框 3"/>
          <p:cNvSpPr txBox="1"/>
          <p:nvPr>
            <p:custDataLst>
              <p:tags r:id="rId6"/>
            </p:custDataLst>
          </p:nvPr>
        </p:nvSpPr>
        <p:spPr>
          <a:xfrm>
            <a:off x="1068070" y="499110"/>
            <a:ext cx="658939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分组实验一  电化学腐蚀与金属防护</a:t>
            </a:r>
            <a:r>
              <a:rPr lang="en-US" altLang="zh-CN"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 </a:t>
            </a:r>
            <a:endParaRPr lang="en-US" altLang="zh-CN" sz="2400" b="1" dirty="0">
              <a:solidFill>
                <a:schemeClr val="tx2">
                  <a:lumMod val="50000"/>
                  <a:lumOff val="50000"/>
                </a:schemeClr>
              </a:solidFill>
              <a:effectLst>
                <a:reflection blurRad="6350" stA="53000" endA="300" endPos="35500" dir="5400000" sy="-90000" algn="bl" rotWithShape="0"/>
              </a:effectLst>
              <a:latin typeface="微软雅黑" panose="020B0503020204020204" charset="-122"/>
              <a:ea typeface="微软雅黑" panose="020B0503020204020204" charset="-122"/>
              <a:sym typeface="微软雅黑" panose="020B0503020204020204" charset="-122"/>
            </a:endParaRPr>
          </a:p>
        </p:txBody>
      </p:sp>
      <p:sp>
        <p:nvSpPr>
          <p:cNvPr id="3" name="圆角矩形 2"/>
          <p:cNvSpPr/>
          <p:nvPr/>
        </p:nvSpPr>
        <p:spPr>
          <a:xfrm>
            <a:off x="895350" y="1517015"/>
            <a:ext cx="1176020" cy="523875"/>
          </a:xfrm>
          <a:prstGeom prst="roundRect">
            <a:avLst/>
          </a:prstGeom>
          <a:ln w="28575" cap="flat" cmpd="sng" algn="ctr">
            <a:solidFill>
              <a:schemeClr val="accent1">
                <a:shade val="50000"/>
              </a:schemeClr>
            </a:solidFill>
            <a:prstDash val="sysDash"/>
            <a:miter lim="800000"/>
          </a:ln>
        </p:spPr>
        <p:style>
          <a:lnRef idx="0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dk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6" name="文本框 5"/>
          <p:cNvSpPr txBox="1"/>
          <p:nvPr/>
        </p:nvSpPr>
        <p:spPr>
          <a:xfrm>
            <a:off x="895350" y="1579880"/>
            <a:ext cx="1343660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000" b="1">
                <a:solidFill>
                  <a:schemeClr val="tx2">
                    <a:lumMod val="75000"/>
                    <a:lumOff val="25000"/>
                  </a:schemeClr>
                </a:solidFill>
              </a:rPr>
              <a:t>实验用品</a:t>
            </a:r>
            <a:endParaRPr lang="zh-CN" altLang="en-US" sz="2000" b="1">
              <a:solidFill>
                <a:schemeClr val="tx2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8" name="文本框 17"/>
          <p:cNvSpPr txBox="1"/>
          <p:nvPr>
            <p:custDataLst>
              <p:tags r:id="rId7"/>
            </p:custDataLst>
          </p:nvPr>
        </p:nvSpPr>
        <p:spPr>
          <a:xfrm>
            <a:off x="916305" y="2336800"/>
            <a:ext cx="10265410" cy="1476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algn="ctr">
              <a:defRPr sz="2400">
                <a:solidFill>
                  <a:srgbClr val="595757"/>
                </a:solidFill>
                <a:latin typeface="汉仪全唐诗简" panose="00020600040101010101" pitchFamily="18" charset="-122"/>
                <a:ea typeface="汉仪全唐诗简" panose="00020600040101010101" pitchFamily="18" charset="-122"/>
              </a:defRPr>
            </a:lvl1pPr>
          </a:lstStyle>
          <a:p>
            <a:pPr algn="l" fontAlgn="auto">
              <a:lnSpc>
                <a:spcPct val="150000"/>
              </a:lnSpc>
            </a:pPr>
            <a:r>
              <a:rPr lang="en-US" altLang="zh-CN" sz="2000" dirty="0" smtClean="0">
                <a:latin typeface="微软雅黑" panose="020B0503020204020204" charset="-122"/>
                <a:ea typeface="微软雅黑" panose="020B0503020204020204" charset="-122"/>
              </a:rPr>
              <a:t>       </a:t>
            </a:r>
            <a:r>
              <a:rPr lang="zh-CN" altLang="en-US" sz="2000" dirty="0" smtClean="0">
                <a:latin typeface="微软雅黑" panose="020B0503020204020204" charset="-122"/>
                <a:ea typeface="微软雅黑" panose="020B0503020204020204" charset="-122"/>
              </a:rPr>
              <a:t>铁制镀件，铜片，锌片，石墨棒，纯</a:t>
            </a:r>
            <a:r>
              <a:rPr lang="zh-CN" altLang="en-US" sz="2000" dirty="0" smtClean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锌</a:t>
            </a:r>
            <a:r>
              <a:rPr lang="zh-CN" altLang="en-US" sz="2000" dirty="0" smtClean="0">
                <a:latin typeface="微软雅黑" panose="020B0503020204020204" charset="-122"/>
                <a:ea typeface="微软雅黑" panose="020B0503020204020204" charset="-122"/>
              </a:rPr>
              <a:t>粒，粗</a:t>
            </a:r>
            <a:r>
              <a:rPr lang="zh-CN" altLang="en-US" sz="2000" dirty="0" smtClean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锌</a:t>
            </a:r>
            <a:r>
              <a:rPr lang="zh-CN" altLang="en-US" sz="2000" dirty="0" smtClean="0">
                <a:latin typeface="微软雅黑" panose="020B0503020204020204" charset="-122"/>
                <a:ea typeface="微软雅黑" panose="020B0503020204020204" charset="-122"/>
              </a:rPr>
              <a:t>粒，电镀液（以</a:t>
            </a:r>
            <a:r>
              <a:rPr lang="en-US" altLang="zh-CN" sz="2000" dirty="0" smtClean="0">
                <a:latin typeface="微软雅黑" panose="020B0503020204020204" charset="-122"/>
                <a:ea typeface="微软雅黑" panose="020B0503020204020204" charset="-122"/>
              </a:rPr>
              <a:t>CuSO</a:t>
            </a:r>
            <a:r>
              <a:rPr lang="en-US" altLang="zh-CN" sz="2000" baseline="-25000" dirty="0" smtClean="0">
                <a:latin typeface="微软雅黑" panose="020B0503020204020204" charset="-122"/>
                <a:ea typeface="微软雅黑" panose="020B0503020204020204" charset="-122"/>
              </a:rPr>
              <a:t>4</a:t>
            </a:r>
            <a:r>
              <a:rPr lang="zh-CN" altLang="en-US" sz="2000" dirty="0" smtClean="0">
                <a:latin typeface="微软雅黑" panose="020B0503020204020204" charset="-122"/>
                <a:ea typeface="微软雅黑" panose="020B0503020204020204" charset="-122"/>
              </a:rPr>
              <a:t>溶液为主配制）</a:t>
            </a:r>
            <a:r>
              <a:rPr lang="en-US" altLang="zh-CN" sz="2000" dirty="0" smtClean="0">
                <a:latin typeface="微软雅黑" panose="020B0503020204020204" charset="-122"/>
                <a:ea typeface="微软雅黑" panose="020B0503020204020204" charset="-122"/>
              </a:rPr>
              <a:t>,1mol/</a:t>
            </a:r>
            <a:r>
              <a:rPr lang="en-US" altLang="zh-CN" sz="2000" dirty="0" err="1" smtClean="0">
                <a:latin typeface="微软雅黑" panose="020B0503020204020204" charset="-122"/>
                <a:ea typeface="微软雅黑" panose="020B0503020204020204" charset="-122"/>
              </a:rPr>
              <a:t>L NaOH</a:t>
            </a:r>
            <a:r>
              <a:rPr lang="zh-CN" altLang="en-US" sz="2000" dirty="0" smtClean="0">
                <a:latin typeface="微软雅黑" panose="020B0503020204020204" charset="-122"/>
                <a:ea typeface="微软雅黑" panose="020B0503020204020204" charset="-122"/>
              </a:rPr>
              <a:t>溶液，</a:t>
            </a:r>
            <a:r>
              <a:rPr lang="en-US" altLang="zh-CN" sz="2000" dirty="0" smtClean="0">
                <a:latin typeface="微软雅黑" panose="020B0503020204020204" charset="-122"/>
                <a:ea typeface="微软雅黑" panose="020B0503020204020204" charset="-122"/>
              </a:rPr>
              <a:t>0.1mol/L </a:t>
            </a:r>
            <a:r>
              <a:rPr lang="zh-CN" altLang="en-US" sz="2000" dirty="0" smtClean="0">
                <a:latin typeface="微软雅黑" panose="020B0503020204020204" charset="-122"/>
                <a:ea typeface="微软雅黑" panose="020B0503020204020204" charset="-122"/>
              </a:rPr>
              <a:t>盐酸，</a:t>
            </a:r>
            <a:r>
              <a:rPr lang="en-US" altLang="zh-CN" sz="2000" dirty="0">
                <a:latin typeface="微软雅黑" panose="020B0503020204020204" charset="-122"/>
                <a:ea typeface="微软雅黑" panose="020B0503020204020204" charset="-122"/>
              </a:rPr>
              <a:t>20</a:t>
            </a:r>
            <a:r>
              <a:rPr lang="en-US" altLang="zh-CN" sz="2000" dirty="0" smtClean="0">
                <a:latin typeface="微软雅黑" panose="020B0503020204020204" charset="-122"/>
                <a:ea typeface="微软雅黑" panose="020B0503020204020204" charset="-122"/>
              </a:rPr>
              <a:t>%</a:t>
            </a:r>
            <a:r>
              <a:rPr lang="zh-CN" altLang="en-US" sz="2000" dirty="0" smtClean="0">
                <a:latin typeface="微软雅黑" panose="020B0503020204020204" charset="-122"/>
                <a:ea typeface="微软雅黑" panose="020B0503020204020204" charset="-122"/>
              </a:rPr>
              <a:t>盐酸，稀硫酸，导线，</a:t>
            </a:r>
            <a:r>
              <a:rPr lang="en-US" altLang="zh-CN" sz="2000" dirty="0" smtClean="0">
                <a:latin typeface="微软雅黑" panose="020B0503020204020204" charset="-122"/>
                <a:ea typeface="微软雅黑" panose="020B0503020204020204" charset="-122"/>
              </a:rPr>
              <a:t>2~3V</a:t>
            </a:r>
            <a:r>
              <a:rPr lang="zh-CN" altLang="en-US" sz="2000" dirty="0" smtClean="0">
                <a:latin typeface="微软雅黑" panose="020B0503020204020204" charset="-122"/>
                <a:ea typeface="微软雅黑" panose="020B0503020204020204" charset="-122"/>
              </a:rPr>
              <a:t>的</a:t>
            </a:r>
            <a:r>
              <a:rPr lang="zh-CN" altLang="en-US" sz="2000" dirty="0">
                <a:latin typeface="微软雅黑" panose="020B0503020204020204" charset="-122"/>
                <a:ea typeface="微软雅黑" panose="020B0503020204020204" charset="-122"/>
              </a:rPr>
              <a:t>直流</a:t>
            </a:r>
            <a:r>
              <a:rPr lang="zh-CN" altLang="en-US" sz="2000" dirty="0" smtClean="0">
                <a:latin typeface="微软雅黑" panose="020B0503020204020204" charset="-122"/>
                <a:ea typeface="微软雅黑" panose="020B0503020204020204" charset="-122"/>
              </a:rPr>
              <a:t>电源，灵敏电流计，烧杯，试管，砂纸</a:t>
            </a:r>
            <a:r>
              <a:rPr lang="zh-CN" altLang="en-US" sz="2000" dirty="0">
                <a:latin typeface="微软雅黑" panose="020B0503020204020204" charset="-122"/>
                <a:ea typeface="微软雅黑" panose="020B0503020204020204" charset="-122"/>
              </a:rPr>
              <a:t>。</a:t>
            </a:r>
            <a:endParaRPr lang="zh-CN" altLang="en-US" sz="2000" dirty="0">
              <a:latin typeface="微软雅黑" panose="020B0503020204020204" charset="-122"/>
              <a:ea typeface="微软雅黑" panose="020B0503020204020204" charset="-122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/>
      <p:sp>
        <p:nvSpPr>
          <p:cNvPr id="21" name="矩形 20"/>
          <p:cNvSpPr/>
          <p:nvPr/>
        </p:nvSpPr>
        <p:spPr>
          <a:xfrm>
            <a:off x="-635" y="6483350"/>
            <a:ext cx="12193270" cy="4064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2" name="文本框 21"/>
          <p:cNvSpPr txBox="1"/>
          <p:nvPr/>
        </p:nvSpPr>
        <p:spPr>
          <a:xfrm>
            <a:off x="1358900" y="6521365"/>
            <a:ext cx="4064000" cy="368300"/>
          </a:xfrm>
          <a:prstGeom prst="rect">
            <a:avLst/>
          </a:prstGeom>
        </p:spPr>
        <p:txBody>
          <a:bodyPr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l"/>
            <a:r>
              <a:rPr lang="zh-CN" altLang="en-US" sz="1800">
                <a:solidFill>
                  <a:schemeClr val="bg1"/>
                </a:solidFill>
                <a:latin typeface="华文行楷" panose="02010800040101010101" charset="-122"/>
                <a:ea typeface="华文行楷" panose="02010800040101010101" charset="-122"/>
              </a:rPr>
              <a:t>山东科学技术出版社</a:t>
            </a:r>
            <a:endParaRPr lang="zh-CN" altLang="en-US" sz="1800">
              <a:solidFill>
                <a:schemeClr val="bg1"/>
              </a:solidFill>
              <a:latin typeface="华文行楷" panose="02010800040101010101" charset="-122"/>
              <a:ea typeface="华文行楷" panose="02010800040101010101" charset="-122"/>
            </a:endParaRPr>
          </a:p>
        </p:txBody>
      </p:sp>
      <p:sp>
        <p:nvSpPr>
          <p:cNvPr id="24" name="文本框 23"/>
          <p:cNvSpPr txBox="1"/>
          <p:nvPr/>
        </p:nvSpPr>
        <p:spPr>
          <a:xfrm>
            <a:off x="7454900" y="6524540"/>
            <a:ext cx="4064000" cy="337185"/>
          </a:xfrm>
          <a:prstGeom prst="rect">
            <a:avLst/>
          </a:prstGeom>
        </p:spPr>
        <p:txBody>
          <a:bodyPr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l"/>
            <a:r>
              <a:rPr lang="zh-CN" altLang="en-US" sz="160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charset="-122"/>
              </a:rPr>
              <a:t>网址：http://www.lkj.com.cn/</a:t>
            </a:r>
            <a:endParaRPr lang="zh-CN" altLang="en-US" sz="1600">
              <a:solidFill>
                <a:schemeClr val="bg1"/>
              </a:solidFill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grpSp>
        <p:nvGrpSpPr>
          <p:cNvPr id="25" name="组合 24"/>
          <p:cNvGrpSpPr/>
          <p:nvPr/>
        </p:nvGrpSpPr>
        <p:grpSpPr>
          <a:xfrm>
            <a:off x="-175260" y="183515"/>
            <a:ext cx="1550290" cy="918210"/>
            <a:chOff x="1235" y="671"/>
            <a:chExt cx="2441" cy="1446"/>
          </a:xfrm>
        </p:grpSpPr>
        <p:sp>
          <p:nvSpPr>
            <p:cNvPr id="26" name="等腰三角形 25"/>
            <p:cNvSpPr/>
            <p:nvPr>
              <p:custDataLst>
                <p:tags r:id="rId1"/>
              </p:custDataLst>
            </p:nvPr>
          </p:nvSpPr>
          <p:spPr>
            <a:xfrm rot="18960000">
              <a:off x="1321" y="1017"/>
              <a:ext cx="1089" cy="1100"/>
            </a:xfrm>
            <a:prstGeom prst="triangle">
              <a:avLst>
                <a:gd name="adj" fmla="val 78681"/>
              </a:avLst>
            </a:prstGeom>
            <a:solidFill>
              <a:srgbClr val="1364A4"/>
            </a:solidFill>
          </p:spPr>
          <p:style>
            <a:lnRef idx="2">
              <a:schemeClr val="accent1">
                <a:lumMod val="75000"/>
              </a:schemeClr>
            </a:lnRef>
            <a:fillRef idx="1">
              <a:schemeClr val="accent1"/>
            </a:fillRef>
            <a:effectRef idx="0">
              <a:srgbClr val="FFFFFF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grpSp>
          <p:nvGrpSpPr>
            <p:cNvPr id="27" name="组合 26"/>
            <p:cNvGrpSpPr/>
            <p:nvPr/>
          </p:nvGrpSpPr>
          <p:grpSpPr>
            <a:xfrm>
              <a:off x="1235" y="671"/>
              <a:ext cx="2441" cy="1187"/>
              <a:chOff x="2867" y="4127"/>
              <a:chExt cx="2441" cy="1187"/>
            </a:xfrm>
          </p:grpSpPr>
          <p:sp>
            <p:nvSpPr>
              <p:cNvPr id="28" name="等腰三角形 27"/>
              <p:cNvSpPr/>
              <p:nvPr>
                <p:custDataLst>
                  <p:tags r:id="rId2"/>
                </p:custDataLst>
              </p:nvPr>
            </p:nvSpPr>
            <p:spPr>
              <a:xfrm rot="19080000">
                <a:off x="2867" y="4127"/>
                <a:ext cx="1791" cy="1187"/>
              </a:xfrm>
              <a:prstGeom prst="triangle">
                <a:avLst>
                  <a:gd name="adj" fmla="val 73550"/>
                </a:avLst>
              </a:prstGeom>
              <a:ln>
                <a:noFill/>
              </a:ln>
            </p:spPr>
            <p:style>
              <a:lnRef idx="2">
                <a:schemeClr val="accent1">
                  <a:lumMod val="75000"/>
                </a:schemeClr>
              </a:lnRef>
              <a:fillRef idx="1">
                <a:schemeClr val="accent1"/>
              </a:fillRef>
              <a:effectRef idx="0">
                <a:srgbClr val="FFFFFF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  <p:sp>
            <p:nvSpPr>
              <p:cNvPr id="29" name="椭圆 28"/>
              <p:cNvSpPr/>
              <p:nvPr>
                <p:custDataLst>
                  <p:tags r:id="rId3"/>
                </p:custDataLst>
              </p:nvPr>
            </p:nvSpPr>
            <p:spPr>
              <a:xfrm rot="19020000">
                <a:off x="3001" y="5152"/>
                <a:ext cx="2307" cy="57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accent1">
                  <a:lumMod val="75000"/>
                </a:schemeClr>
              </a:lnRef>
              <a:fillRef idx="1">
                <a:schemeClr val="accent1"/>
              </a:fillRef>
              <a:effectRef idx="0">
                <a:srgbClr val="FFFFFF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</p:grpSp>
      </p:grpSp>
      <p:pic>
        <p:nvPicPr>
          <p:cNvPr id="2" name="图片 1"/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5"/>
          <a:stretch>
            <a:fillRect/>
          </a:stretch>
        </p:blipFill>
        <p:spPr>
          <a:xfrm>
            <a:off x="5422900" y="6439535"/>
            <a:ext cx="530225" cy="473710"/>
          </a:xfrm>
          <a:prstGeom prst="rect">
            <a:avLst/>
          </a:prstGeom>
          <a:noFill/>
        </p:spPr>
      </p:pic>
      <p:sp>
        <p:nvSpPr>
          <p:cNvPr id="4" name="文本框 3"/>
          <p:cNvSpPr txBox="1"/>
          <p:nvPr>
            <p:custDataLst>
              <p:tags r:id="rId6"/>
            </p:custDataLst>
          </p:nvPr>
        </p:nvSpPr>
        <p:spPr>
          <a:xfrm>
            <a:off x="1068070" y="499110"/>
            <a:ext cx="658939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分组实验一  电化学腐蚀与金属防护</a:t>
            </a:r>
            <a:endParaRPr lang="zh-CN" altLang="en-US" sz="2400" b="1" dirty="0">
              <a:solidFill>
                <a:schemeClr val="tx2">
                  <a:lumMod val="50000"/>
                  <a:lumOff val="50000"/>
                </a:schemeClr>
              </a:solidFill>
              <a:effectLst>
                <a:reflection blurRad="6350" stA="53000" endA="300" endPos="35500" dir="5400000" sy="-90000" algn="bl" rotWithShape="0"/>
              </a:effectLst>
              <a:latin typeface="微软雅黑" panose="020B0503020204020204" charset="-122"/>
              <a:ea typeface="微软雅黑" panose="020B0503020204020204" charset="-122"/>
              <a:sym typeface="微软雅黑" panose="020B0503020204020204" charset="-122"/>
            </a:endParaRPr>
          </a:p>
        </p:txBody>
      </p:sp>
      <p:sp>
        <p:nvSpPr>
          <p:cNvPr id="7" name="文本框 6"/>
          <p:cNvSpPr txBox="1"/>
          <p:nvPr>
            <p:custDataLst>
              <p:tags r:id="rId7"/>
            </p:custDataLst>
          </p:nvPr>
        </p:nvSpPr>
        <p:spPr>
          <a:xfrm>
            <a:off x="916305" y="1178560"/>
            <a:ext cx="10290810" cy="20300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algn="ctr">
              <a:defRPr sz="2400">
                <a:solidFill>
                  <a:srgbClr val="595757"/>
                </a:solidFill>
                <a:latin typeface="汉仪全唐诗简" panose="00020600040101010101" pitchFamily="18" charset="-122"/>
                <a:ea typeface="汉仪全唐诗简" panose="00020600040101010101" pitchFamily="18" charset="-122"/>
              </a:defRPr>
            </a:lvl1pPr>
          </a:lstStyle>
          <a:p>
            <a:pPr algn="l">
              <a:lnSpc>
                <a:spcPct val="150000"/>
              </a:lnSpc>
            </a:pPr>
            <a:r>
              <a:rPr lang="zh-CN" altLang="en-US" b="1" dirty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</a:rPr>
              <a:t>实验</a:t>
            </a:r>
            <a:r>
              <a:rPr lang="en-US" altLang="zh-CN" b="1" dirty="0" smtClean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</a:rPr>
              <a:t>1</a:t>
            </a:r>
            <a:r>
              <a:rPr lang="zh-CN" altLang="en-US" b="1" dirty="0" smtClean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</a:rPr>
              <a:t>：原电池</a:t>
            </a:r>
            <a:r>
              <a:rPr lang="zh-CN" altLang="en-US" b="1" dirty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</a:rPr>
              <a:t>实验</a:t>
            </a:r>
            <a:endParaRPr lang="zh-CN" altLang="en-US" b="1" dirty="0">
              <a:solidFill>
                <a:schemeClr val="tx1"/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pPr algn="l">
              <a:lnSpc>
                <a:spcPct val="150000"/>
              </a:lnSpc>
            </a:pPr>
            <a:r>
              <a:rPr lang="en-US" altLang="zh-CN" sz="2000" dirty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</a:rPr>
              <a:t>       </a:t>
            </a:r>
            <a:r>
              <a:rPr lang="zh-CN" altLang="en-US" sz="2000" dirty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</a:rPr>
              <a:t>用导线将灵敏电流计分别与</a:t>
            </a:r>
            <a:r>
              <a:rPr lang="zh-CN" altLang="en-US" sz="2000" dirty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锌</a:t>
            </a:r>
            <a:r>
              <a:rPr lang="zh-CN" altLang="en-US" sz="2000" dirty="0" smtClean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</a:rPr>
              <a:t>片、铜</a:t>
            </a:r>
            <a:r>
              <a:rPr lang="zh-CN" altLang="en-US" sz="2000" dirty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</a:rPr>
              <a:t>片</a:t>
            </a:r>
            <a:r>
              <a:rPr lang="zh-CN" altLang="en-US" sz="2000" dirty="0" smtClean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</a:rPr>
              <a:t>连接，使</a:t>
            </a:r>
            <a:r>
              <a:rPr lang="zh-CN" altLang="en-US" sz="2000" dirty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锌</a:t>
            </a:r>
            <a:r>
              <a:rPr lang="zh-CN" altLang="en-US" sz="2000" dirty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</a:rPr>
              <a:t>片和铜片</a:t>
            </a:r>
            <a:r>
              <a:rPr lang="zh-CN" altLang="en-US" sz="2000" dirty="0" smtClean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</a:rPr>
              <a:t>接触，观察指针</a:t>
            </a:r>
            <a:r>
              <a:rPr lang="zh-CN" altLang="en-US" sz="2000" dirty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</a:rPr>
              <a:t>是否偏转</a:t>
            </a:r>
            <a:r>
              <a:rPr lang="zh-CN" altLang="en-US" sz="2000" dirty="0" smtClean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</a:rPr>
              <a:t>。将</a:t>
            </a:r>
            <a:r>
              <a:rPr lang="zh-CN" altLang="en-US" sz="2000" dirty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</a:rPr>
              <a:t>连接灵敏电流计的</a:t>
            </a:r>
            <a:r>
              <a:rPr lang="zh-CN" altLang="en-US" sz="2000" dirty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锌</a:t>
            </a:r>
            <a:r>
              <a:rPr lang="zh-CN" altLang="en-US" sz="2000" dirty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</a:rPr>
              <a:t>片和铜</a:t>
            </a:r>
            <a:r>
              <a:rPr lang="zh-CN" altLang="en-US" sz="2000" dirty="0" smtClean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</a:rPr>
              <a:t>片同时</a:t>
            </a:r>
            <a:r>
              <a:rPr lang="zh-CN" altLang="en-US" sz="2000" dirty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</a:rPr>
              <a:t>插入盛有稀硫酸的</a:t>
            </a:r>
            <a:r>
              <a:rPr lang="zh-CN" altLang="en-US" sz="2000" dirty="0" smtClean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</a:rPr>
              <a:t>烧杯中，观察</a:t>
            </a:r>
            <a:r>
              <a:rPr lang="zh-CN" altLang="en-US" sz="2000" dirty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</a:rPr>
              <a:t>现象</a:t>
            </a:r>
            <a:r>
              <a:rPr lang="zh-CN" altLang="en-US" sz="2000" dirty="0" smtClean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</a:rPr>
              <a:t>。若</a:t>
            </a:r>
            <a:r>
              <a:rPr lang="zh-CN" altLang="en-US" sz="2000" dirty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</a:rPr>
              <a:t>选择</a:t>
            </a:r>
            <a:r>
              <a:rPr lang="zh-CN" altLang="en-US" sz="2000" dirty="0" smtClean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</a:rPr>
              <a:t>不同的电极</a:t>
            </a:r>
            <a:r>
              <a:rPr lang="zh-CN" altLang="en-US" sz="2000" dirty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</a:rPr>
              <a:t>材料进行上述</a:t>
            </a:r>
            <a:r>
              <a:rPr lang="zh-CN" altLang="en-US" sz="2000" dirty="0" smtClean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</a:rPr>
              <a:t>实验，会</a:t>
            </a:r>
            <a:r>
              <a:rPr lang="zh-CN" altLang="en-US" sz="2000" dirty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</a:rPr>
              <a:t>观察到什么现象？</a:t>
            </a:r>
            <a:endParaRPr lang="zh-CN" altLang="en-US" sz="2000" dirty="0">
              <a:solidFill>
                <a:schemeClr val="tx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3" name="文本框 5128"/>
          <p:cNvSpPr txBox="1"/>
          <p:nvPr>
            <p:custDataLst>
              <p:tags r:id="rId8"/>
            </p:custDataLst>
          </p:nvPr>
        </p:nvSpPr>
        <p:spPr>
          <a:xfrm flipH="1">
            <a:off x="916305" y="3295015"/>
            <a:ext cx="10291445" cy="249174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zh-CN" altLang="en-US" sz="2400" b="1" dirty="0" smtClean="0">
                <a:latin typeface="微软雅黑" panose="020B0503020204020204" charset="-122"/>
                <a:ea typeface="微软雅黑" panose="020B0503020204020204" charset="-122"/>
              </a:rPr>
              <a:t>实验</a:t>
            </a:r>
            <a:r>
              <a:rPr lang="en-US" altLang="zh-CN" sz="2400" b="1" dirty="0" smtClean="0">
                <a:latin typeface="微软雅黑" panose="020B0503020204020204" charset="-122"/>
                <a:ea typeface="微软雅黑" panose="020B0503020204020204" charset="-122"/>
              </a:rPr>
              <a:t>2</a:t>
            </a:r>
            <a:r>
              <a:rPr lang="zh-CN" altLang="en-US" sz="2400" b="1" dirty="0" smtClean="0">
                <a:latin typeface="微软雅黑" panose="020B0503020204020204" charset="-122"/>
                <a:ea typeface="微软雅黑" panose="020B0503020204020204" charset="-122"/>
              </a:rPr>
              <a:t>：锌</a:t>
            </a:r>
            <a:r>
              <a:rPr lang="zh-CN" altLang="en-US" sz="2400" b="1" dirty="0">
                <a:latin typeface="微软雅黑" panose="020B0503020204020204" charset="-122"/>
                <a:ea typeface="微软雅黑" panose="020B0503020204020204" charset="-122"/>
              </a:rPr>
              <a:t>与稀盐酸反应</a:t>
            </a:r>
            <a:endParaRPr lang="zh-CN" altLang="en-US" sz="2400" b="1" dirty="0">
              <a:latin typeface="微软雅黑" panose="020B0503020204020204" charset="-122"/>
              <a:ea typeface="微软雅黑" panose="020B0503020204020204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2000" dirty="0">
                <a:latin typeface="微软雅黑" panose="020B0503020204020204" charset="-122"/>
                <a:ea typeface="微软雅黑" panose="020B0503020204020204" charset="-122"/>
              </a:rPr>
              <a:t>       </a:t>
            </a:r>
            <a:r>
              <a:rPr lang="zh-CN" altLang="en-US" sz="2000" dirty="0">
                <a:latin typeface="微软雅黑" panose="020B0503020204020204" charset="-122"/>
                <a:ea typeface="微软雅黑" panose="020B0503020204020204" charset="-122"/>
              </a:rPr>
              <a:t>取两支</a:t>
            </a:r>
            <a:r>
              <a:rPr lang="zh-CN" altLang="en-US" sz="2000" dirty="0" smtClean="0">
                <a:latin typeface="微软雅黑" panose="020B0503020204020204" charset="-122"/>
                <a:ea typeface="微软雅黑" panose="020B0503020204020204" charset="-122"/>
              </a:rPr>
              <a:t>试管，分别</a:t>
            </a:r>
            <a:r>
              <a:rPr lang="zh-CN" altLang="en-US" sz="2000" dirty="0">
                <a:latin typeface="微软雅黑" panose="020B0503020204020204" charset="-122"/>
                <a:ea typeface="微软雅黑" panose="020B0503020204020204" charset="-122"/>
              </a:rPr>
              <a:t>加入两颗纯锌粒和等体积的</a:t>
            </a:r>
            <a:r>
              <a:rPr lang="en-US" altLang="zh-CN" sz="2000" dirty="0">
                <a:latin typeface="微软雅黑" panose="020B0503020204020204" charset="-122"/>
                <a:ea typeface="微软雅黑" panose="020B0503020204020204" charset="-122"/>
              </a:rPr>
              <a:t> </a:t>
            </a:r>
            <a:r>
              <a:rPr lang="en-US" altLang="zh-CN" sz="2000" dirty="0" smtClean="0">
                <a:latin typeface="微软雅黑" panose="020B0503020204020204" charset="-122"/>
                <a:ea typeface="微软雅黑" panose="020B0503020204020204" charset="-122"/>
              </a:rPr>
              <a:t>0.1mol/L </a:t>
            </a:r>
            <a:r>
              <a:rPr lang="zh-CN" altLang="en-US" sz="2000" dirty="0" smtClean="0">
                <a:latin typeface="微软雅黑" panose="020B0503020204020204" charset="-122"/>
                <a:ea typeface="微软雅黑" panose="020B0503020204020204" charset="-122"/>
              </a:rPr>
              <a:t>盐酸，观察现象；然后向</a:t>
            </a:r>
            <a:r>
              <a:rPr lang="zh-CN" altLang="en-US" sz="2000" dirty="0">
                <a:latin typeface="微软雅黑" panose="020B0503020204020204" charset="-122"/>
                <a:ea typeface="微软雅黑" panose="020B0503020204020204" charset="-122"/>
              </a:rPr>
              <a:t>其中一支试管中滴加</a:t>
            </a:r>
            <a:r>
              <a:rPr lang="en-US" altLang="zh-CN" sz="2000" dirty="0" smtClean="0">
                <a:latin typeface="微软雅黑" panose="020B0503020204020204" charset="-122"/>
                <a:ea typeface="微软雅黑" panose="020B0503020204020204" charset="-122"/>
              </a:rPr>
              <a:t>1~2</a:t>
            </a:r>
            <a:r>
              <a:rPr lang="zh-CN" altLang="en-US" sz="2000" dirty="0" smtClean="0">
                <a:latin typeface="微软雅黑" panose="020B0503020204020204" charset="-122"/>
                <a:ea typeface="微软雅黑" panose="020B0503020204020204" charset="-122"/>
              </a:rPr>
              <a:t>滴</a:t>
            </a:r>
            <a:r>
              <a:rPr lang="en-US" altLang="zh-CN" sz="2000" dirty="0" smtClean="0">
                <a:latin typeface="微软雅黑" panose="020B0503020204020204" charset="-122"/>
                <a:ea typeface="微软雅黑" panose="020B0503020204020204" charset="-122"/>
              </a:rPr>
              <a:t>CuSO</a:t>
            </a:r>
            <a:r>
              <a:rPr lang="en-US" altLang="zh-CN" sz="2000" baseline="-25000" dirty="0">
                <a:latin typeface="微软雅黑" panose="020B0503020204020204" charset="-122"/>
                <a:ea typeface="微软雅黑" panose="020B0503020204020204" charset="-122"/>
              </a:rPr>
              <a:t>4</a:t>
            </a:r>
            <a:r>
              <a:rPr lang="zh-CN" altLang="en-US" sz="2000" dirty="0" smtClean="0">
                <a:latin typeface="微软雅黑" panose="020B0503020204020204" charset="-122"/>
                <a:ea typeface="微软雅黑" panose="020B0503020204020204" charset="-122"/>
              </a:rPr>
              <a:t>溶液，观察</a:t>
            </a:r>
            <a:r>
              <a:rPr lang="zh-CN" altLang="en-US" sz="2000" dirty="0">
                <a:latin typeface="微软雅黑" panose="020B0503020204020204" charset="-122"/>
                <a:ea typeface="微软雅黑" panose="020B0503020204020204" charset="-122"/>
              </a:rPr>
              <a:t>现象</a:t>
            </a:r>
            <a:r>
              <a:rPr lang="zh-CN" altLang="en-US" sz="2000" dirty="0" smtClean="0">
                <a:latin typeface="微软雅黑" panose="020B0503020204020204" charset="-122"/>
                <a:ea typeface="微软雅黑" panose="020B0503020204020204" charset="-122"/>
              </a:rPr>
              <a:t>，解释原因。</a:t>
            </a:r>
            <a:endParaRPr lang="zh-CN" altLang="en-US" sz="2000" dirty="0">
              <a:latin typeface="微软雅黑" panose="020B0503020204020204" charset="-122"/>
              <a:ea typeface="微软雅黑" panose="020B0503020204020204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2000" dirty="0">
                <a:latin typeface="微软雅黑" panose="020B0503020204020204" charset="-122"/>
                <a:ea typeface="微软雅黑" panose="020B0503020204020204" charset="-122"/>
              </a:rPr>
              <a:t>       </a:t>
            </a:r>
            <a:r>
              <a:rPr lang="zh-CN" altLang="en-US" sz="2000" dirty="0">
                <a:latin typeface="微软雅黑" panose="020B0503020204020204" charset="-122"/>
                <a:ea typeface="微软雅黑" panose="020B0503020204020204" charset="-122"/>
              </a:rPr>
              <a:t>若在两支试管中分别加入等量的纯</a:t>
            </a:r>
            <a:r>
              <a:rPr lang="zh-CN" altLang="en-US" sz="20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锌</a:t>
            </a:r>
            <a:r>
              <a:rPr lang="zh-CN" altLang="en-US" sz="2000" dirty="0">
                <a:latin typeface="微软雅黑" panose="020B0503020204020204" charset="-122"/>
                <a:ea typeface="微软雅黑" panose="020B0503020204020204" charset="-122"/>
              </a:rPr>
              <a:t>和粗</a:t>
            </a:r>
            <a:r>
              <a:rPr lang="zh-CN" altLang="en-US" sz="200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锌</a:t>
            </a:r>
            <a:r>
              <a:rPr lang="zh-CN" altLang="en-US" sz="2000" dirty="0" smtClean="0">
                <a:latin typeface="微软雅黑" panose="020B0503020204020204" charset="-122"/>
                <a:ea typeface="微软雅黑" panose="020B0503020204020204" charset="-122"/>
              </a:rPr>
              <a:t>，再</a:t>
            </a:r>
            <a:r>
              <a:rPr lang="zh-CN" altLang="en-US" sz="2000" dirty="0">
                <a:latin typeface="微软雅黑" panose="020B0503020204020204" charset="-122"/>
                <a:ea typeface="微软雅黑" panose="020B0503020204020204" charset="-122"/>
              </a:rPr>
              <a:t>分别加入等量的</a:t>
            </a:r>
            <a:r>
              <a:rPr lang="en-US" altLang="zh-CN" sz="2000" dirty="0">
                <a:latin typeface="微软雅黑" panose="020B0503020204020204" charset="-122"/>
                <a:ea typeface="微软雅黑" panose="020B0503020204020204" charset="-122"/>
              </a:rPr>
              <a:t> </a:t>
            </a:r>
            <a:r>
              <a:rPr lang="en-US" altLang="zh-CN" sz="2000" dirty="0" smtClean="0">
                <a:latin typeface="微软雅黑" panose="020B0503020204020204" charset="-122"/>
                <a:ea typeface="微软雅黑" panose="020B0503020204020204" charset="-122"/>
              </a:rPr>
              <a:t>0.1mol</a:t>
            </a:r>
            <a:r>
              <a:rPr lang="en-US" altLang="zh-CN" sz="2000" dirty="0" smtClean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/L </a:t>
            </a:r>
            <a:r>
              <a:rPr lang="zh-CN" altLang="en-US" sz="2000" dirty="0" smtClean="0">
                <a:latin typeface="微软雅黑" panose="020B0503020204020204" charset="-122"/>
                <a:ea typeface="微软雅黑" panose="020B0503020204020204" charset="-122"/>
              </a:rPr>
              <a:t>盐酸，会</a:t>
            </a:r>
            <a:r>
              <a:rPr lang="zh-CN" altLang="en-US" sz="2000" dirty="0">
                <a:latin typeface="微软雅黑" panose="020B0503020204020204" charset="-122"/>
                <a:ea typeface="微软雅黑" panose="020B0503020204020204" charset="-122"/>
              </a:rPr>
              <a:t>观察到什么现象？</a:t>
            </a:r>
            <a:endParaRPr lang="zh-CN" altLang="en-US" sz="2000" dirty="0">
              <a:latin typeface="微软雅黑" panose="020B0503020204020204" charset="-122"/>
              <a:ea typeface="微软雅黑" panose="020B0503020204020204" charset="-122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/>
      <p:sp>
        <p:nvSpPr>
          <p:cNvPr id="21" name="矩形 20"/>
          <p:cNvSpPr/>
          <p:nvPr/>
        </p:nvSpPr>
        <p:spPr>
          <a:xfrm>
            <a:off x="-635" y="6483350"/>
            <a:ext cx="12192635" cy="4064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2" name="文本框 21"/>
          <p:cNvSpPr txBox="1"/>
          <p:nvPr/>
        </p:nvSpPr>
        <p:spPr>
          <a:xfrm>
            <a:off x="1358900" y="6521365"/>
            <a:ext cx="4064000" cy="368300"/>
          </a:xfrm>
          <a:prstGeom prst="rect">
            <a:avLst/>
          </a:prstGeom>
        </p:spPr>
        <p:txBody>
          <a:bodyPr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l"/>
            <a:r>
              <a:rPr lang="zh-CN" altLang="en-US" sz="1800">
                <a:solidFill>
                  <a:schemeClr val="bg1"/>
                </a:solidFill>
                <a:latin typeface="华文行楷" panose="02010800040101010101" charset="-122"/>
                <a:ea typeface="华文行楷" panose="02010800040101010101" charset="-122"/>
              </a:rPr>
              <a:t>山东科学技术出版社</a:t>
            </a:r>
            <a:endParaRPr lang="zh-CN" altLang="en-US" sz="1800">
              <a:solidFill>
                <a:schemeClr val="bg1"/>
              </a:solidFill>
              <a:latin typeface="华文行楷" panose="02010800040101010101" charset="-122"/>
              <a:ea typeface="华文行楷" panose="02010800040101010101" charset="-122"/>
            </a:endParaRPr>
          </a:p>
        </p:txBody>
      </p:sp>
      <p:sp>
        <p:nvSpPr>
          <p:cNvPr id="24" name="文本框 23"/>
          <p:cNvSpPr txBox="1"/>
          <p:nvPr/>
        </p:nvSpPr>
        <p:spPr>
          <a:xfrm>
            <a:off x="7454900" y="6524540"/>
            <a:ext cx="4064000" cy="337185"/>
          </a:xfrm>
          <a:prstGeom prst="rect">
            <a:avLst/>
          </a:prstGeom>
        </p:spPr>
        <p:txBody>
          <a:bodyPr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l"/>
            <a:r>
              <a:rPr lang="zh-CN" altLang="en-US" sz="160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charset="-122"/>
              </a:rPr>
              <a:t>网址：http://www.lkj.com.cn/</a:t>
            </a:r>
            <a:endParaRPr lang="zh-CN" altLang="en-US" sz="1600">
              <a:solidFill>
                <a:schemeClr val="bg1"/>
              </a:solidFill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grpSp>
        <p:nvGrpSpPr>
          <p:cNvPr id="25" name="组合 24"/>
          <p:cNvGrpSpPr/>
          <p:nvPr/>
        </p:nvGrpSpPr>
        <p:grpSpPr>
          <a:xfrm>
            <a:off x="-175260" y="183515"/>
            <a:ext cx="1550290" cy="918210"/>
            <a:chOff x="1235" y="671"/>
            <a:chExt cx="2441" cy="1446"/>
          </a:xfrm>
        </p:grpSpPr>
        <p:sp>
          <p:nvSpPr>
            <p:cNvPr id="26" name="等腰三角形 25"/>
            <p:cNvSpPr/>
            <p:nvPr>
              <p:custDataLst>
                <p:tags r:id="rId1"/>
              </p:custDataLst>
            </p:nvPr>
          </p:nvSpPr>
          <p:spPr>
            <a:xfrm rot="18960000">
              <a:off x="1321" y="1017"/>
              <a:ext cx="1089" cy="1100"/>
            </a:xfrm>
            <a:prstGeom prst="triangle">
              <a:avLst>
                <a:gd name="adj" fmla="val 78681"/>
              </a:avLst>
            </a:prstGeom>
            <a:solidFill>
              <a:srgbClr val="1364A4"/>
            </a:solidFill>
          </p:spPr>
          <p:style>
            <a:lnRef idx="2">
              <a:schemeClr val="accent1">
                <a:lumMod val="75000"/>
              </a:schemeClr>
            </a:lnRef>
            <a:fillRef idx="1">
              <a:schemeClr val="accent1"/>
            </a:fillRef>
            <a:effectRef idx="0">
              <a:srgbClr val="FFFFFF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grpSp>
          <p:nvGrpSpPr>
            <p:cNvPr id="27" name="组合 26"/>
            <p:cNvGrpSpPr/>
            <p:nvPr/>
          </p:nvGrpSpPr>
          <p:grpSpPr>
            <a:xfrm>
              <a:off x="1235" y="671"/>
              <a:ext cx="2441" cy="1187"/>
              <a:chOff x="2867" y="4127"/>
              <a:chExt cx="2441" cy="1187"/>
            </a:xfrm>
          </p:grpSpPr>
          <p:sp>
            <p:nvSpPr>
              <p:cNvPr id="28" name="等腰三角形 27"/>
              <p:cNvSpPr/>
              <p:nvPr>
                <p:custDataLst>
                  <p:tags r:id="rId2"/>
                </p:custDataLst>
              </p:nvPr>
            </p:nvSpPr>
            <p:spPr>
              <a:xfrm rot="19080000">
                <a:off x="2867" y="4127"/>
                <a:ext cx="1791" cy="1187"/>
              </a:xfrm>
              <a:prstGeom prst="triangle">
                <a:avLst>
                  <a:gd name="adj" fmla="val 73550"/>
                </a:avLst>
              </a:prstGeom>
              <a:ln>
                <a:noFill/>
              </a:ln>
            </p:spPr>
            <p:style>
              <a:lnRef idx="2">
                <a:schemeClr val="accent1">
                  <a:lumMod val="75000"/>
                </a:schemeClr>
              </a:lnRef>
              <a:fillRef idx="1">
                <a:schemeClr val="accent1"/>
              </a:fillRef>
              <a:effectRef idx="0">
                <a:srgbClr val="FFFFFF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  <p:sp>
            <p:nvSpPr>
              <p:cNvPr id="29" name="椭圆 28"/>
              <p:cNvSpPr/>
              <p:nvPr>
                <p:custDataLst>
                  <p:tags r:id="rId3"/>
                </p:custDataLst>
              </p:nvPr>
            </p:nvSpPr>
            <p:spPr>
              <a:xfrm rot="19020000">
                <a:off x="3001" y="5152"/>
                <a:ext cx="2307" cy="57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accent1">
                  <a:lumMod val="75000"/>
                </a:schemeClr>
              </a:lnRef>
              <a:fillRef idx="1">
                <a:schemeClr val="accent1"/>
              </a:fillRef>
              <a:effectRef idx="0">
                <a:srgbClr val="FFFFFF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</p:grpSp>
      </p:grpSp>
      <p:pic>
        <p:nvPicPr>
          <p:cNvPr id="2" name="图片 1"/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5"/>
          <a:stretch>
            <a:fillRect/>
          </a:stretch>
        </p:blipFill>
        <p:spPr>
          <a:xfrm>
            <a:off x="5422900" y="6439535"/>
            <a:ext cx="530225" cy="473710"/>
          </a:xfrm>
          <a:prstGeom prst="rect">
            <a:avLst/>
          </a:prstGeom>
          <a:noFill/>
        </p:spPr>
      </p:pic>
      <p:sp>
        <p:nvSpPr>
          <p:cNvPr id="4" name="文本框 3"/>
          <p:cNvSpPr txBox="1"/>
          <p:nvPr>
            <p:custDataLst>
              <p:tags r:id="rId6"/>
            </p:custDataLst>
          </p:nvPr>
        </p:nvSpPr>
        <p:spPr>
          <a:xfrm>
            <a:off x="1068070" y="499110"/>
            <a:ext cx="658939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分组实验一  电化学腐蚀与金属防护</a:t>
            </a:r>
            <a:endParaRPr lang="zh-CN" altLang="en-US" sz="2400" b="1" dirty="0">
              <a:solidFill>
                <a:schemeClr val="tx2">
                  <a:lumMod val="50000"/>
                  <a:lumOff val="50000"/>
                </a:schemeClr>
              </a:solidFill>
              <a:effectLst>
                <a:reflection blurRad="6350" stA="53000" endA="300" endPos="35500" dir="5400000" sy="-90000" algn="bl" rotWithShape="0"/>
              </a:effectLst>
              <a:latin typeface="微软雅黑" panose="020B0503020204020204" charset="-122"/>
              <a:ea typeface="微软雅黑" panose="020B0503020204020204" charset="-122"/>
              <a:sym typeface="微软雅黑" panose="020B0503020204020204" charset="-122"/>
            </a:endParaRPr>
          </a:p>
        </p:txBody>
      </p:sp>
      <p:sp>
        <p:nvSpPr>
          <p:cNvPr id="3" name="文本框 5128"/>
          <p:cNvSpPr txBox="1"/>
          <p:nvPr>
            <p:custDataLst>
              <p:tags r:id="rId7"/>
            </p:custDataLst>
          </p:nvPr>
        </p:nvSpPr>
        <p:spPr>
          <a:xfrm flipH="1">
            <a:off x="883920" y="1806575"/>
            <a:ext cx="10004425" cy="249174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zh-CN" altLang="en-US" sz="2400" b="1" dirty="0" smtClean="0">
                <a:latin typeface="微软雅黑" panose="020B0503020204020204" charset="-122"/>
                <a:ea typeface="微软雅黑" panose="020B0503020204020204" charset="-122"/>
              </a:rPr>
              <a:t>实验</a:t>
            </a:r>
            <a:r>
              <a:rPr lang="en-US" altLang="zh-CN" sz="2400" b="1" dirty="0" smtClean="0">
                <a:latin typeface="微软雅黑" panose="020B0503020204020204" charset="-122"/>
                <a:ea typeface="微软雅黑" panose="020B0503020204020204" charset="-122"/>
              </a:rPr>
              <a:t>3</a:t>
            </a:r>
            <a:r>
              <a:rPr lang="zh-CN" altLang="en-US" sz="2400" b="1" dirty="0" smtClean="0">
                <a:latin typeface="微软雅黑" panose="020B0503020204020204" charset="-122"/>
                <a:ea typeface="微软雅黑" panose="020B0503020204020204" charset="-122"/>
              </a:rPr>
              <a:t>：简单</a:t>
            </a:r>
            <a:r>
              <a:rPr lang="zh-CN" altLang="en-US" sz="2400" b="1" dirty="0">
                <a:latin typeface="微软雅黑" panose="020B0503020204020204" charset="-122"/>
                <a:ea typeface="微软雅黑" panose="020B0503020204020204" charset="-122"/>
              </a:rPr>
              <a:t>电镀实验</a:t>
            </a:r>
            <a:endParaRPr lang="zh-CN" altLang="en-US" sz="2400" b="1" dirty="0">
              <a:latin typeface="微软雅黑" panose="020B0503020204020204" charset="-122"/>
              <a:ea typeface="微软雅黑" panose="020B0503020204020204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2000" dirty="0">
                <a:latin typeface="微软雅黑" panose="020B0503020204020204" charset="-122"/>
                <a:ea typeface="微软雅黑" panose="020B0503020204020204" charset="-122"/>
              </a:rPr>
              <a:t>       1</a:t>
            </a:r>
            <a:r>
              <a:rPr lang="en-US" altLang="zh-CN" sz="2000" dirty="0" smtClean="0">
                <a:latin typeface="微软雅黑" panose="020B0503020204020204" charset="-122"/>
                <a:ea typeface="微软雅黑" panose="020B0503020204020204" charset="-122"/>
              </a:rPr>
              <a:t>.</a:t>
            </a:r>
            <a:r>
              <a:rPr lang="zh-CN" altLang="en-US" sz="2000" dirty="0" smtClean="0">
                <a:latin typeface="微软雅黑" panose="020B0503020204020204" charset="-122"/>
                <a:ea typeface="微软雅黑" panose="020B0503020204020204" charset="-122"/>
              </a:rPr>
              <a:t>用</a:t>
            </a:r>
            <a:r>
              <a:rPr lang="zh-CN" altLang="en-US" sz="2000" dirty="0">
                <a:latin typeface="微软雅黑" panose="020B0503020204020204" charset="-122"/>
                <a:ea typeface="微软雅黑" panose="020B0503020204020204" charset="-122"/>
              </a:rPr>
              <a:t>砂纸把铁制镀件打磨</a:t>
            </a:r>
            <a:r>
              <a:rPr lang="zh-CN" altLang="en-US" sz="2000" dirty="0" smtClean="0">
                <a:latin typeface="微软雅黑" panose="020B0503020204020204" charset="-122"/>
                <a:ea typeface="微软雅黑" panose="020B0503020204020204" charset="-122"/>
              </a:rPr>
              <a:t>干净，放</a:t>
            </a:r>
            <a:r>
              <a:rPr lang="zh-CN" altLang="en-US" sz="2000" dirty="0">
                <a:latin typeface="微软雅黑" panose="020B0503020204020204" charset="-122"/>
                <a:ea typeface="微软雅黑" panose="020B0503020204020204" charset="-122"/>
              </a:rPr>
              <a:t>入</a:t>
            </a:r>
            <a:r>
              <a:rPr lang="en-US" altLang="zh-CN" sz="2000" dirty="0" smtClean="0">
                <a:latin typeface="微软雅黑" panose="020B0503020204020204" charset="-122"/>
                <a:ea typeface="微软雅黑" panose="020B0503020204020204" charset="-122"/>
              </a:rPr>
              <a:t>1mol/</a:t>
            </a:r>
            <a:r>
              <a:rPr lang="en-US" altLang="zh-CN" sz="2000" dirty="0" err="1" smtClean="0">
                <a:latin typeface="微软雅黑" panose="020B0503020204020204" charset="-122"/>
                <a:ea typeface="微软雅黑" panose="020B0503020204020204" charset="-122"/>
              </a:rPr>
              <a:t>L NaOH</a:t>
            </a:r>
            <a:r>
              <a:rPr lang="zh-CN" altLang="en-US" sz="2000" dirty="0" smtClean="0">
                <a:latin typeface="微软雅黑" panose="020B0503020204020204" charset="-122"/>
                <a:ea typeface="微软雅黑" panose="020B0503020204020204" charset="-122"/>
              </a:rPr>
              <a:t>溶液</a:t>
            </a:r>
            <a:r>
              <a:rPr lang="zh-CN" altLang="en-US" sz="2000" dirty="0">
                <a:latin typeface="微软雅黑" panose="020B0503020204020204" charset="-122"/>
                <a:ea typeface="微软雅黑" panose="020B0503020204020204" charset="-122"/>
              </a:rPr>
              <a:t>中除去油污</a:t>
            </a:r>
            <a:r>
              <a:rPr lang="zh-CN" altLang="en-US" sz="2000" dirty="0" smtClean="0">
                <a:latin typeface="微软雅黑" panose="020B0503020204020204" charset="-122"/>
                <a:ea typeface="微软雅黑" panose="020B0503020204020204" charset="-122"/>
              </a:rPr>
              <a:t>。用蒸馏</a:t>
            </a:r>
            <a:r>
              <a:rPr lang="zh-CN" altLang="en-US" sz="2000" dirty="0">
                <a:latin typeface="微软雅黑" panose="020B0503020204020204" charset="-122"/>
                <a:ea typeface="微软雅黑" panose="020B0503020204020204" charset="-122"/>
              </a:rPr>
              <a:t>水洗净后再放入</a:t>
            </a:r>
            <a:r>
              <a:rPr lang="en-US" altLang="zh-CN" sz="2000" dirty="0">
                <a:latin typeface="微软雅黑" panose="020B0503020204020204" charset="-122"/>
                <a:ea typeface="微软雅黑" panose="020B0503020204020204" charset="-122"/>
              </a:rPr>
              <a:t>20</a:t>
            </a:r>
            <a:r>
              <a:rPr lang="en-US" altLang="zh-CN" sz="2000" dirty="0" smtClean="0">
                <a:latin typeface="微软雅黑" panose="020B0503020204020204" charset="-122"/>
                <a:ea typeface="微软雅黑" panose="020B0503020204020204" charset="-122"/>
              </a:rPr>
              <a:t>%</a:t>
            </a:r>
            <a:r>
              <a:rPr lang="zh-CN" altLang="en-US" sz="2000" dirty="0" smtClean="0">
                <a:latin typeface="微软雅黑" panose="020B0503020204020204" charset="-122"/>
                <a:ea typeface="微软雅黑" panose="020B0503020204020204" charset="-122"/>
              </a:rPr>
              <a:t>盐酸</a:t>
            </a:r>
            <a:r>
              <a:rPr lang="zh-CN" altLang="en-US" sz="2000" dirty="0">
                <a:latin typeface="微软雅黑" panose="020B0503020204020204" charset="-122"/>
                <a:ea typeface="微软雅黑" panose="020B0503020204020204" charset="-122"/>
              </a:rPr>
              <a:t>中</a:t>
            </a:r>
            <a:r>
              <a:rPr lang="zh-CN" altLang="en-US" sz="2000" dirty="0" smtClean="0">
                <a:latin typeface="微软雅黑" panose="020B0503020204020204" charset="-122"/>
                <a:ea typeface="微软雅黑" panose="020B0503020204020204" charset="-122"/>
              </a:rPr>
              <a:t>除锈，几分钟</a:t>
            </a:r>
            <a:r>
              <a:rPr lang="zh-CN" altLang="en-US" sz="2000" dirty="0">
                <a:latin typeface="微软雅黑" panose="020B0503020204020204" charset="-122"/>
                <a:ea typeface="微软雅黑" panose="020B0503020204020204" charset="-122"/>
              </a:rPr>
              <a:t>后</a:t>
            </a:r>
            <a:r>
              <a:rPr lang="zh-CN" altLang="en-US" sz="2000" dirty="0" smtClean="0">
                <a:latin typeface="微软雅黑" panose="020B0503020204020204" charset="-122"/>
                <a:ea typeface="微软雅黑" panose="020B0503020204020204" charset="-122"/>
              </a:rPr>
              <a:t>取出，用</a:t>
            </a:r>
            <a:r>
              <a:rPr lang="zh-CN" altLang="en-US" sz="2000" dirty="0">
                <a:latin typeface="微软雅黑" panose="020B0503020204020204" charset="-122"/>
                <a:ea typeface="微软雅黑" panose="020B0503020204020204" charset="-122"/>
              </a:rPr>
              <a:t>蒸</a:t>
            </a:r>
            <a:r>
              <a:rPr lang="zh-CN" altLang="en-US" sz="2000" dirty="0" smtClean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馏</a:t>
            </a:r>
            <a:r>
              <a:rPr lang="zh-CN" altLang="en-US" sz="2000" dirty="0">
                <a:latin typeface="微软雅黑" panose="020B0503020204020204" charset="-122"/>
                <a:ea typeface="微软雅黑" panose="020B0503020204020204" charset="-122"/>
              </a:rPr>
              <a:t>水洗净备用。</a:t>
            </a:r>
            <a:endParaRPr lang="zh-CN" altLang="en-US" sz="2000" dirty="0">
              <a:latin typeface="微软雅黑" panose="020B0503020204020204" charset="-122"/>
              <a:ea typeface="微软雅黑" panose="020B0503020204020204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2000" dirty="0">
                <a:latin typeface="微软雅黑" panose="020B0503020204020204" charset="-122"/>
                <a:ea typeface="微软雅黑" panose="020B0503020204020204" charset="-122"/>
              </a:rPr>
              <a:t>       2</a:t>
            </a:r>
            <a:r>
              <a:rPr lang="en-US" altLang="zh-CN" sz="2000" dirty="0" smtClean="0">
                <a:latin typeface="微软雅黑" panose="020B0503020204020204" charset="-122"/>
                <a:ea typeface="微软雅黑" panose="020B0503020204020204" charset="-122"/>
              </a:rPr>
              <a:t>.</a:t>
            </a:r>
            <a:r>
              <a:rPr lang="zh-CN" altLang="en-US" sz="2000" dirty="0" smtClean="0">
                <a:latin typeface="微软雅黑" panose="020B0503020204020204" charset="-122"/>
                <a:ea typeface="微软雅黑" panose="020B0503020204020204" charset="-122"/>
              </a:rPr>
              <a:t>将</a:t>
            </a:r>
            <a:r>
              <a:rPr lang="zh-CN" altLang="en-US" sz="2000" dirty="0">
                <a:latin typeface="微软雅黑" panose="020B0503020204020204" charset="-122"/>
                <a:ea typeface="微软雅黑" panose="020B0503020204020204" charset="-122"/>
              </a:rPr>
              <a:t>直流电源的正极连接铜</a:t>
            </a:r>
            <a:r>
              <a:rPr lang="zh-CN" altLang="en-US" sz="2000" dirty="0" smtClean="0">
                <a:latin typeface="微软雅黑" panose="020B0503020204020204" charset="-122"/>
                <a:ea typeface="微软雅黑" panose="020B0503020204020204" charset="-122"/>
              </a:rPr>
              <a:t>片，负极</a:t>
            </a:r>
            <a:r>
              <a:rPr lang="zh-CN" altLang="en-US" sz="2000" dirty="0">
                <a:latin typeface="微软雅黑" panose="020B0503020204020204" charset="-122"/>
                <a:ea typeface="微软雅黑" panose="020B0503020204020204" charset="-122"/>
              </a:rPr>
              <a:t>连接铁制镀件</a:t>
            </a:r>
            <a:r>
              <a:rPr lang="zh-CN" altLang="en-US" sz="2000" dirty="0" smtClean="0">
                <a:latin typeface="微软雅黑" panose="020B0503020204020204" charset="-122"/>
                <a:ea typeface="微软雅黑" panose="020B0503020204020204" charset="-122"/>
              </a:rPr>
              <a:t>。两</a:t>
            </a:r>
            <a:r>
              <a:rPr lang="zh-CN" altLang="en-US" sz="2000" dirty="0">
                <a:latin typeface="微软雅黑" panose="020B0503020204020204" charset="-122"/>
                <a:ea typeface="微软雅黑" panose="020B0503020204020204" charset="-122"/>
              </a:rPr>
              <a:t>电极保持一定</a:t>
            </a:r>
            <a:r>
              <a:rPr lang="zh-CN" altLang="en-US" sz="2000" dirty="0" smtClean="0">
                <a:latin typeface="微软雅黑" panose="020B0503020204020204" charset="-122"/>
                <a:ea typeface="微软雅黑" panose="020B0503020204020204" charset="-122"/>
              </a:rPr>
              <a:t>间距</a:t>
            </a:r>
            <a:r>
              <a:rPr lang="zh-CN" altLang="en-US" sz="2000" dirty="0">
                <a:latin typeface="微软雅黑" panose="020B0503020204020204" charset="-122"/>
                <a:ea typeface="微软雅黑" panose="020B0503020204020204" charset="-122"/>
              </a:rPr>
              <a:t>平行放入电镀液</a:t>
            </a:r>
            <a:r>
              <a:rPr lang="zh-CN" altLang="en-US" sz="2000" dirty="0" smtClean="0">
                <a:latin typeface="微软雅黑" panose="020B0503020204020204" charset="-122"/>
                <a:ea typeface="微软雅黑" panose="020B0503020204020204" charset="-122"/>
              </a:rPr>
              <a:t>中，接通</a:t>
            </a:r>
            <a:r>
              <a:rPr lang="zh-CN" altLang="en-US" sz="2000" dirty="0">
                <a:latin typeface="微软雅黑" panose="020B0503020204020204" charset="-122"/>
                <a:ea typeface="微软雅黑" panose="020B0503020204020204" charset="-122"/>
              </a:rPr>
              <a:t>直流</a:t>
            </a:r>
            <a:r>
              <a:rPr lang="zh-CN" altLang="en-US" sz="2000" dirty="0" smtClean="0">
                <a:latin typeface="微软雅黑" panose="020B0503020204020204" charset="-122"/>
                <a:ea typeface="微软雅黑" panose="020B0503020204020204" charset="-122"/>
              </a:rPr>
              <a:t>电源；</a:t>
            </a:r>
            <a:r>
              <a:rPr lang="en-US" altLang="zh-CN" sz="2000" dirty="0" smtClean="0">
                <a:latin typeface="微软雅黑" panose="020B0503020204020204" charset="-122"/>
                <a:ea typeface="微软雅黑" panose="020B0503020204020204" charset="-122"/>
              </a:rPr>
              <a:t>5~10</a:t>
            </a:r>
            <a:r>
              <a:rPr lang="zh-CN" altLang="en-US" sz="2000" dirty="0" smtClean="0">
                <a:latin typeface="微软雅黑" panose="020B0503020204020204" charset="-122"/>
                <a:ea typeface="微软雅黑" panose="020B0503020204020204" charset="-122"/>
              </a:rPr>
              <a:t>分钟</a:t>
            </a:r>
            <a:r>
              <a:rPr lang="zh-CN" altLang="en-US" sz="2000" dirty="0">
                <a:latin typeface="微软雅黑" panose="020B0503020204020204" charset="-122"/>
                <a:ea typeface="微软雅黑" panose="020B0503020204020204" charset="-122"/>
              </a:rPr>
              <a:t>后</a:t>
            </a:r>
            <a:r>
              <a:rPr lang="zh-CN" altLang="en-US" sz="2000" dirty="0" smtClean="0">
                <a:latin typeface="微软雅黑" panose="020B0503020204020204" charset="-122"/>
                <a:ea typeface="微软雅黑" panose="020B0503020204020204" charset="-122"/>
              </a:rPr>
              <a:t>取出，观察</a:t>
            </a:r>
            <a:r>
              <a:rPr lang="zh-CN" altLang="en-US" sz="2000" dirty="0">
                <a:latin typeface="微软雅黑" panose="020B0503020204020204" charset="-122"/>
                <a:ea typeface="微软雅黑" panose="020B0503020204020204" charset="-122"/>
              </a:rPr>
              <a:t>镀件表面</a:t>
            </a:r>
            <a:r>
              <a:rPr lang="zh-CN" altLang="en-US" sz="2000" dirty="0" smtClean="0">
                <a:latin typeface="微软雅黑" panose="020B0503020204020204" charset="-122"/>
                <a:ea typeface="微软雅黑" panose="020B0503020204020204" charset="-122"/>
              </a:rPr>
              <a:t>发生的</a:t>
            </a:r>
            <a:r>
              <a:rPr lang="zh-CN" altLang="en-US" sz="2000" dirty="0">
                <a:latin typeface="微软雅黑" panose="020B0503020204020204" charset="-122"/>
                <a:ea typeface="微软雅黑" panose="020B0503020204020204" charset="-122"/>
              </a:rPr>
              <a:t>变化。</a:t>
            </a:r>
            <a:endParaRPr lang="zh-CN" altLang="en-US" sz="2000" dirty="0">
              <a:latin typeface="微软雅黑" panose="020B0503020204020204" charset="-122"/>
              <a:ea typeface="微软雅黑" panose="020B0503020204020204" charset="-122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/>
      <p:sp>
        <p:nvSpPr>
          <p:cNvPr id="21" name="矩形 20"/>
          <p:cNvSpPr/>
          <p:nvPr/>
        </p:nvSpPr>
        <p:spPr>
          <a:xfrm>
            <a:off x="-635" y="6483350"/>
            <a:ext cx="12192635" cy="4064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2" name="文本框 21"/>
          <p:cNvSpPr txBox="1"/>
          <p:nvPr/>
        </p:nvSpPr>
        <p:spPr>
          <a:xfrm>
            <a:off x="1358900" y="6521365"/>
            <a:ext cx="4064000" cy="368300"/>
          </a:xfrm>
          <a:prstGeom prst="rect">
            <a:avLst/>
          </a:prstGeom>
        </p:spPr>
        <p:txBody>
          <a:bodyPr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l"/>
            <a:r>
              <a:rPr lang="zh-CN" altLang="en-US" sz="1800">
                <a:solidFill>
                  <a:schemeClr val="bg1"/>
                </a:solidFill>
                <a:latin typeface="华文行楷" panose="02010800040101010101" charset="-122"/>
                <a:ea typeface="华文行楷" panose="02010800040101010101" charset="-122"/>
              </a:rPr>
              <a:t>山东科学技术出版社</a:t>
            </a:r>
            <a:endParaRPr lang="zh-CN" altLang="en-US" sz="1800">
              <a:solidFill>
                <a:schemeClr val="bg1"/>
              </a:solidFill>
              <a:latin typeface="华文行楷" panose="02010800040101010101" charset="-122"/>
              <a:ea typeface="华文行楷" panose="02010800040101010101" charset="-122"/>
            </a:endParaRPr>
          </a:p>
        </p:txBody>
      </p:sp>
      <p:sp>
        <p:nvSpPr>
          <p:cNvPr id="24" name="文本框 23"/>
          <p:cNvSpPr txBox="1"/>
          <p:nvPr/>
        </p:nvSpPr>
        <p:spPr>
          <a:xfrm>
            <a:off x="7454900" y="6524540"/>
            <a:ext cx="4064000" cy="337185"/>
          </a:xfrm>
          <a:prstGeom prst="rect">
            <a:avLst/>
          </a:prstGeom>
        </p:spPr>
        <p:txBody>
          <a:bodyPr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l"/>
            <a:r>
              <a:rPr lang="zh-CN" altLang="en-US" sz="160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charset="-122"/>
              </a:rPr>
              <a:t>网址：http://www.lkj.com.cn/</a:t>
            </a:r>
            <a:endParaRPr lang="zh-CN" altLang="en-US" sz="1600">
              <a:solidFill>
                <a:schemeClr val="bg1"/>
              </a:solidFill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grpSp>
        <p:nvGrpSpPr>
          <p:cNvPr id="25" name="组合 24"/>
          <p:cNvGrpSpPr/>
          <p:nvPr/>
        </p:nvGrpSpPr>
        <p:grpSpPr>
          <a:xfrm>
            <a:off x="-175260" y="183515"/>
            <a:ext cx="1550290" cy="918210"/>
            <a:chOff x="1235" y="671"/>
            <a:chExt cx="2441" cy="1446"/>
          </a:xfrm>
        </p:grpSpPr>
        <p:sp>
          <p:nvSpPr>
            <p:cNvPr id="26" name="等腰三角形 25"/>
            <p:cNvSpPr/>
            <p:nvPr>
              <p:custDataLst>
                <p:tags r:id="rId1"/>
              </p:custDataLst>
            </p:nvPr>
          </p:nvSpPr>
          <p:spPr>
            <a:xfrm rot="18960000">
              <a:off x="1321" y="1017"/>
              <a:ext cx="1089" cy="1100"/>
            </a:xfrm>
            <a:prstGeom prst="triangle">
              <a:avLst>
                <a:gd name="adj" fmla="val 78681"/>
              </a:avLst>
            </a:prstGeom>
            <a:solidFill>
              <a:srgbClr val="1364A4"/>
            </a:solidFill>
          </p:spPr>
          <p:style>
            <a:lnRef idx="2">
              <a:schemeClr val="accent1">
                <a:lumMod val="75000"/>
              </a:schemeClr>
            </a:lnRef>
            <a:fillRef idx="1">
              <a:schemeClr val="accent1"/>
            </a:fillRef>
            <a:effectRef idx="0">
              <a:srgbClr val="FFFFFF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grpSp>
          <p:nvGrpSpPr>
            <p:cNvPr id="27" name="组合 26"/>
            <p:cNvGrpSpPr/>
            <p:nvPr/>
          </p:nvGrpSpPr>
          <p:grpSpPr>
            <a:xfrm>
              <a:off x="1235" y="671"/>
              <a:ext cx="2441" cy="1187"/>
              <a:chOff x="2867" y="4127"/>
              <a:chExt cx="2441" cy="1187"/>
            </a:xfrm>
          </p:grpSpPr>
          <p:sp>
            <p:nvSpPr>
              <p:cNvPr id="28" name="等腰三角形 27"/>
              <p:cNvSpPr/>
              <p:nvPr>
                <p:custDataLst>
                  <p:tags r:id="rId2"/>
                </p:custDataLst>
              </p:nvPr>
            </p:nvSpPr>
            <p:spPr>
              <a:xfrm rot="19080000">
                <a:off x="2867" y="4127"/>
                <a:ext cx="1791" cy="1187"/>
              </a:xfrm>
              <a:prstGeom prst="triangle">
                <a:avLst>
                  <a:gd name="adj" fmla="val 73550"/>
                </a:avLst>
              </a:prstGeom>
              <a:ln>
                <a:noFill/>
              </a:ln>
            </p:spPr>
            <p:style>
              <a:lnRef idx="2">
                <a:schemeClr val="accent1">
                  <a:lumMod val="75000"/>
                </a:schemeClr>
              </a:lnRef>
              <a:fillRef idx="1">
                <a:schemeClr val="accent1"/>
              </a:fillRef>
              <a:effectRef idx="0">
                <a:srgbClr val="FFFFFF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  <p:sp>
            <p:nvSpPr>
              <p:cNvPr id="29" name="椭圆 28"/>
              <p:cNvSpPr/>
              <p:nvPr>
                <p:custDataLst>
                  <p:tags r:id="rId3"/>
                </p:custDataLst>
              </p:nvPr>
            </p:nvSpPr>
            <p:spPr>
              <a:xfrm rot="19020000">
                <a:off x="3001" y="5152"/>
                <a:ext cx="2307" cy="57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accent1">
                  <a:lumMod val="75000"/>
                </a:schemeClr>
              </a:lnRef>
              <a:fillRef idx="1">
                <a:schemeClr val="accent1"/>
              </a:fillRef>
              <a:effectRef idx="0">
                <a:srgbClr val="FFFFFF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</p:grpSp>
      </p:grpSp>
      <p:pic>
        <p:nvPicPr>
          <p:cNvPr id="2" name="图片 1"/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5"/>
          <a:stretch>
            <a:fillRect/>
          </a:stretch>
        </p:blipFill>
        <p:spPr>
          <a:xfrm>
            <a:off x="5422900" y="6439535"/>
            <a:ext cx="530225" cy="473710"/>
          </a:xfrm>
          <a:prstGeom prst="rect">
            <a:avLst/>
          </a:prstGeom>
          <a:noFill/>
        </p:spPr>
      </p:pic>
      <p:sp>
        <p:nvSpPr>
          <p:cNvPr id="4" name="文本框 3"/>
          <p:cNvSpPr txBox="1"/>
          <p:nvPr>
            <p:custDataLst>
              <p:tags r:id="rId6"/>
            </p:custDataLst>
          </p:nvPr>
        </p:nvSpPr>
        <p:spPr>
          <a:xfrm>
            <a:off x="1068070" y="499110"/>
            <a:ext cx="658939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分组实验一  电化学腐蚀与金属防护</a:t>
            </a:r>
            <a:endParaRPr lang="zh-CN" altLang="en-US" sz="2400" b="1" dirty="0">
              <a:solidFill>
                <a:schemeClr val="tx2">
                  <a:lumMod val="50000"/>
                  <a:lumOff val="50000"/>
                </a:schemeClr>
              </a:solidFill>
              <a:effectLst>
                <a:reflection blurRad="6350" stA="53000" endA="300" endPos="35500" dir="5400000" sy="-90000" algn="bl" rotWithShape="0"/>
              </a:effectLst>
              <a:latin typeface="微软雅黑" panose="020B0503020204020204" charset="-122"/>
              <a:ea typeface="微软雅黑" panose="020B0503020204020204" charset="-122"/>
              <a:sym typeface="微软雅黑" panose="020B0503020204020204" charset="-122"/>
            </a:endParaRPr>
          </a:p>
        </p:txBody>
      </p:sp>
      <p:sp>
        <p:nvSpPr>
          <p:cNvPr id="5" name="圆角矩形 4"/>
          <p:cNvSpPr/>
          <p:nvPr>
            <p:custDataLst>
              <p:tags r:id="rId7"/>
            </p:custDataLst>
          </p:nvPr>
        </p:nvSpPr>
        <p:spPr>
          <a:xfrm>
            <a:off x="884420" y="1686062"/>
            <a:ext cx="10433154" cy="3541035"/>
          </a:xfrm>
          <a:prstGeom prst="roundRect">
            <a:avLst/>
          </a:prstGeom>
          <a:solidFill>
            <a:srgbClr val="F4E8ED"/>
          </a:solidFill>
          <a:ln w="57150">
            <a:solidFill>
              <a:srgbClr val="7C306E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文本框 5128"/>
          <p:cNvSpPr txBox="1"/>
          <p:nvPr>
            <p:custDataLst>
              <p:tags r:id="rId8"/>
            </p:custDataLst>
          </p:nvPr>
        </p:nvSpPr>
        <p:spPr>
          <a:xfrm flipH="1">
            <a:off x="854600" y="1597134"/>
            <a:ext cx="1915895" cy="738664"/>
          </a:xfrm>
          <a:prstGeom prst="rect">
            <a:avLst/>
          </a:prstGeom>
          <a:solidFill>
            <a:srgbClr val="7C306E"/>
          </a:solidFill>
          <a:ln w="9525">
            <a:noFill/>
          </a:ln>
        </p:spPr>
        <p:txBody>
          <a:bodyPr wrap="square" anchor="t">
            <a:spAutoFit/>
          </a:bodyPr>
          <a:lstStyle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zh-CN" altLang="en-US" sz="2800" b="1" dirty="0" smtClean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问题思考</a:t>
            </a:r>
            <a:endParaRPr lang="zh-CN" altLang="en-US" sz="2800" b="1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7" name="文本框 5128"/>
          <p:cNvSpPr txBox="1"/>
          <p:nvPr>
            <p:custDataLst>
              <p:tags r:id="rId9"/>
            </p:custDataLst>
          </p:nvPr>
        </p:nvSpPr>
        <p:spPr>
          <a:xfrm flipH="1">
            <a:off x="1355347" y="2299848"/>
            <a:ext cx="8630078" cy="255333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9pPr>
          </a:lstStyle>
          <a:p>
            <a:pPr>
              <a:lnSpc>
                <a:spcPct val="200000"/>
              </a:lnSpc>
            </a:pPr>
            <a:r>
              <a:rPr lang="en-US" altLang="zh-CN" sz="2000" dirty="0" smtClean="0">
                <a:latin typeface="微软雅黑" panose="020B0503020204020204" charset="-122"/>
                <a:ea typeface="微软雅黑" panose="020B0503020204020204" charset="-122"/>
              </a:rPr>
              <a:t>1.</a:t>
            </a:r>
            <a:r>
              <a:rPr lang="zh-CN" altLang="en-US" sz="2000" dirty="0" smtClean="0">
                <a:latin typeface="微软雅黑" panose="020B0503020204020204" charset="-122"/>
                <a:ea typeface="微软雅黑" panose="020B0503020204020204" charset="-122"/>
              </a:rPr>
              <a:t>根据实验</a:t>
            </a:r>
            <a:r>
              <a:rPr lang="en-US" altLang="zh-CN" sz="2000" dirty="0" smtClean="0">
                <a:latin typeface="微软雅黑" panose="020B0503020204020204" charset="-122"/>
                <a:ea typeface="微软雅黑" panose="020B0503020204020204" charset="-122"/>
              </a:rPr>
              <a:t>1</a:t>
            </a:r>
            <a:r>
              <a:rPr lang="zh-CN" altLang="en-US" sz="2000" dirty="0" smtClean="0">
                <a:latin typeface="微软雅黑" panose="020B0503020204020204" charset="-122"/>
                <a:ea typeface="微软雅黑" panose="020B0503020204020204" charset="-122"/>
              </a:rPr>
              <a:t>观察到的现象，说出原电池的工作</a:t>
            </a:r>
            <a:r>
              <a:rPr lang="zh-CN" altLang="en-US" sz="2000" dirty="0">
                <a:latin typeface="微软雅黑" panose="020B0503020204020204" charset="-122"/>
                <a:ea typeface="微软雅黑" panose="020B0503020204020204" charset="-122"/>
              </a:rPr>
              <a:t>原理和构成要素。</a:t>
            </a:r>
            <a:endParaRPr lang="zh-CN" altLang="en-US" sz="2000" dirty="0">
              <a:latin typeface="微软雅黑" panose="020B0503020204020204" charset="-122"/>
              <a:ea typeface="微软雅黑" panose="020B0503020204020204" charset="-122"/>
            </a:endParaRPr>
          </a:p>
          <a:p>
            <a:pPr>
              <a:lnSpc>
                <a:spcPct val="200000"/>
              </a:lnSpc>
            </a:pPr>
            <a:r>
              <a:rPr lang="en-US" altLang="zh-CN" sz="2000" dirty="0">
                <a:latin typeface="微软雅黑" panose="020B0503020204020204" charset="-122"/>
                <a:ea typeface="微软雅黑" panose="020B0503020204020204" charset="-122"/>
              </a:rPr>
              <a:t>2</a:t>
            </a:r>
            <a:r>
              <a:rPr lang="en-US" altLang="zh-CN" sz="2000" dirty="0" smtClean="0">
                <a:latin typeface="微软雅黑" panose="020B0503020204020204" charset="-122"/>
                <a:ea typeface="微软雅黑" panose="020B0503020204020204" charset="-122"/>
              </a:rPr>
              <a:t>.</a:t>
            </a:r>
            <a:r>
              <a:rPr lang="zh-CN" altLang="en-US" sz="2000" dirty="0" smtClean="0">
                <a:latin typeface="微软雅黑" panose="020B0503020204020204" charset="-122"/>
                <a:ea typeface="微软雅黑" panose="020B0503020204020204" charset="-122"/>
              </a:rPr>
              <a:t>实验室</a:t>
            </a:r>
            <a:r>
              <a:rPr lang="zh-CN" altLang="en-US" sz="2000" dirty="0">
                <a:latin typeface="微软雅黑" panose="020B0503020204020204" charset="-122"/>
                <a:ea typeface="微软雅黑" panose="020B0503020204020204" charset="-122"/>
              </a:rPr>
              <a:t>选择</a:t>
            </a:r>
            <a:r>
              <a:rPr lang="zh-CN" altLang="en-US" sz="2000" dirty="0" smtClean="0">
                <a:latin typeface="微软雅黑" panose="020B0503020204020204" charset="-122"/>
                <a:ea typeface="微软雅黑" panose="020B0503020204020204" charset="-122"/>
              </a:rPr>
              <a:t>用粗锌</a:t>
            </a:r>
            <a:r>
              <a:rPr lang="zh-CN" altLang="en-US" sz="2000" dirty="0">
                <a:latin typeface="微软雅黑" panose="020B0503020204020204" charset="-122"/>
                <a:ea typeface="微软雅黑" panose="020B0503020204020204" charset="-122"/>
              </a:rPr>
              <a:t>还是纯</a:t>
            </a:r>
            <a:r>
              <a:rPr lang="zh-CN" altLang="en-US" sz="2000" dirty="0" smtClean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锌</a:t>
            </a:r>
            <a:r>
              <a:rPr lang="zh-CN" altLang="en-US" sz="2000" dirty="0" smtClean="0">
                <a:latin typeface="微软雅黑" panose="020B0503020204020204" charset="-122"/>
                <a:ea typeface="微软雅黑" panose="020B0503020204020204" charset="-122"/>
              </a:rPr>
              <a:t>制备</a:t>
            </a:r>
            <a:r>
              <a:rPr lang="zh-CN" altLang="en-US" sz="2000" dirty="0">
                <a:latin typeface="微软雅黑" panose="020B0503020204020204" charset="-122"/>
                <a:ea typeface="微软雅黑" panose="020B0503020204020204" charset="-122"/>
              </a:rPr>
              <a:t>氢气</a:t>
            </a:r>
            <a:r>
              <a:rPr lang="zh-CN" altLang="en-US" sz="2000" dirty="0" smtClean="0">
                <a:latin typeface="微软雅黑" panose="020B0503020204020204" charset="-122"/>
                <a:ea typeface="微软雅黑" panose="020B0503020204020204" charset="-122"/>
              </a:rPr>
              <a:t>？解释原因。</a:t>
            </a:r>
            <a:endParaRPr lang="zh-CN" altLang="en-US" sz="2000" dirty="0">
              <a:latin typeface="微软雅黑" panose="020B0503020204020204" charset="-122"/>
              <a:ea typeface="微软雅黑" panose="020B0503020204020204" charset="-122"/>
            </a:endParaRPr>
          </a:p>
          <a:p>
            <a:pPr>
              <a:lnSpc>
                <a:spcPct val="200000"/>
              </a:lnSpc>
            </a:pPr>
            <a:r>
              <a:rPr lang="en-US" altLang="zh-CN" sz="2000" dirty="0">
                <a:latin typeface="微软雅黑" panose="020B0503020204020204" charset="-122"/>
                <a:ea typeface="微软雅黑" panose="020B0503020204020204" charset="-122"/>
              </a:rPr>
              <a:t>3</a:t>
            </a:r>
            <a:r>
              <a:rPr lang="en-US" altLang="zh-CN" sz="2000" dirty="0" smtClean="0">
                <a:latin typeface="微软雅黑" panose="020B0503020204020204" charset="-122"/>
                <a:ea typeface="微软雅黑" panose="020B0503020204020204" charset="-122"/>
              </a:rPr>
              <a:t>.</a:t>
            </a:r>
            <a:r>
              <a:rPr lang="zh-CN" altLang="en-US" sz="2000" dirty="0" smtClean="0">
                <a:latin typeface="微软雅黑" panose="020B0503020204020204" charset="-122"/>
                <a:ea typeface="微软雅黑" panose="020B0503020204020204" charset="-122"/>
              </a:rPr>
              <a:t>电镀实验时，若有同学不小心将电极</a:t>
            </a:r>
            <a:r>
              <a:rPr lang="zh-CN" altLang="en-US" sz="2000" dirty="0">
                <a:latin typeface="微软雅黑" panose="020B0503020204020204" charset="-122"/>
                <a:ea typeface="微软雅黑" panose="020B0503020204020204" charset="-122"/>
              </a:rPr>
              <a:t>材料</a:t>
            </a:r>
            <a:r>
              <a:rPr lang="zh-CN" altLang="en-US" sz="2000" dirty="0" smtClean="0">
                <a:latin typeface="微软雅黑" panose="020B0503020204020204" charset="-122"/>
                <a:ea typeface="微软雅黑" panose="020B0503020204020204" charset="-122"/>
              </a:rPr>
              <a:t>与直流电源的正、负极连接</a:t>
            </a:r>
            <a:r>
              <a:rPr lang="zh-CN" altLang="en-US" sz="2000" dirty="0">
                <a:latin typeface="微软雅黑" panose="020B0503020204020204" charset="-122"/>
                <a:ea typeface="微软雅黑" panose="020B0503020204020204" charset="-122"/>
              </a:rPr>
              <a:t>反</a:t>
            </a:r>
            <a:r>
              <a:rPr lang="zh-CN" altLang="en-US" sz="2000" dirty="0" smtClean="0">
                <a:latin typeface="微软雅黑" panose="020B0503020204020204" charset="-122"/>
                <a:ea typeface="微软雅黑" panose="020B0503020204020204" charset="-122"/>
              </a:rPr>
              <a:t>了，通电</a:t>
            </a:r>
            <a:r>
              <a:rPr lang="zh-CN" altLang="en-US" sz="2000" dirty="0">
                <a:latin typeface="微软雅黑" panose="020B0503020204020204" charset="-122"/>
                <a:ea typeface="微软雅黑" panose="020B0503020204020204" charset="-122"/>
              </a:rPr>
              <a:t>后会观察</a:t>
            </a:r>
            <a:r>
              <a:rPr lang="zh-CN" altLang="en-US" sz="2000" dirty="0" smtClean="0">
                <a:latin typeface="微软雅黑" panose="020B0503020204020204" charset="-122"/>
                <a:ea typeface="微软雅黑" panose="020B0503020204020204" charset="-122"/>
              </a:rPr>
              <a:t>到什么现象</a:t>
            </a:r>
            <a:r>
              <a:rPr lang="zh-CN" altLang="en-US" sz="2000" dirty="0">
                <a:latin typeface="微软雅黑" panose="020B0503020204020204" charset="-122"/>
                <a:ea typeface="微软雅黑" panose="020B0503020204020204" charset="-122"/>
              </a:rPr>
              <a:t>？</a:t>
            </a:r>
            <a:endParaRPr lang="zh-CN" altLang="en-US" sz="2000" dirty="0">
              <a:latin typeface="微软雅黑" panose="020B0503020204020204" charset="-122"/>
              <a:ea typeface="微软雅黑" panose="020B0503020204020204" charset="-122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/>
      <p:sp>
        <p:nvSpPr>
          <p:cNvPr id="21" name="矩形 20"/>
          <p:cNvSpPr/>
          <p:nvPr/>
        </p:nvSpPr>
        <p:spPr>
          <a:xfrm>
            <a:off x="-635" y="6483350"/>
            <a:ext cx="12192635" cy="4064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2" name="文本框 21"/>
          <p:cNvSpPr txBox="1"/>
          <p:nvPr/>
        </p:nvSpPr>
        <p:spPr>
          <a:xfrm>
            <a:off x="1358900" y="6521365"/>
            <a:ext cx="4064000" cy="368300"/>
          </a:xfrm>
          <a:prstGeom prst="rect">
            <a:avLst/>
          </a:prstGeom>
        </p:spPr>
        <p:txBody>
          <a:bodyPr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l"/>
            <a:r>
              <a:rPr lang="zh-CN" altLang="en-US" sz="1800">
                <a:solidFill>
                  <a:schemeClr val="bg1"/>
                </a:solidFill>
                <a:latin typeface="华文行楷" panose="02010800040101010101" charset="-122"/>
                <a:ea typeface="华文行楷" panose="02010800040101010101" charset="-122"/>
              </a:rPr>
              <a:t>山东科学技术出版社</a:t>
            </a:r>
            <a:endParaRPr lang="zh-CN" altLang="en-US" sz="1800">
              <a:solidFill>
                <a:schemeClr val="bg1"/>
              </a:solidFill>
              <a:latin typeface="华文行楷" panose="02010800040101010101" charset="-122"/>
              <a:ea typeface="华文行楷" panose="02010800040101010101" charset="-122"/>
            </a:endParaRPr>
          </a:p>
        </p:txBody>
      </p:sp>
      <p:sp>
        <p:nvSpPr>
          <p:cNvPr id="24" name="文本框 23"/>
          <p:cNvSpPr txBox="1"/>
          <p:nvPr/>
        </p:nvSpPr>
        <p:spPr>
          <a:xfrm>
            <a:off x="7454900" y="6524540"/>
            <a:ext cx="4064000" cy="337185"/>
          </a:xfrm>
          <a:prstGeom prst="rect">
            <a:avLst/>
          </a:prstGeom>
        </p:spPr>
        <p:txBody>
          <a:bodyPr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l"/>
            <a:r>
              <a:rPr lang="zh-CN" altLang="en-US" sz="160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charset="-122"/>
              </a:rPr>
              <a:t>网址：http://www.lkj.com.cn/</a:t>
            </a:r>
            <a:endParaRPr lang="zh-CN" altLang="en-US" sz="1600">
              <a:solidFill>
                <a:schemeClr val="bg1"/>
              </a:solidFill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grpSp>
        <p:nvGrpSpPr>
          <p:cNvPr id="25" name="组合 24"/>
          <p:cNvGrpSpPr/>
          <p:nvPr/>
        </p:nvGrpSpPr>
        <p:grpSpPr>
          <a:xfrm>
            <a:off x="-175260" y="183515"/>
            <a:ext cx="1550290" cy="918210"/>
            <a:chOff x="1235" y="671"/>
            <a:chExt cx="2441" cy="1446"/>
          </a:xfrm>
        </p:grpSpPr>
        <p:sp>
          <p:nvSpPr>
            <p:cNvPr id="26" name="等腰三角形 25"/>
            <p:cNvSpPr/>
            <p:nvPr>
              <p:custDataLst>
                <p:tags r:id="rId1"/>
              </p:custDataLst>
            </p:nvPr>
          </p:nvSpPr>
          <p:spPr>
            <a:xfrm rot="18960000">
              <a:off x="1321" y="1017"/>
              <a:ext cx="1089" cy="1100"/>
            </a:xfrm>
            <a:prstGeom prst="triangle">
              <a:avLst>
                <a:gd name="adj" fmla="val 78681"/>
              </a:avLst>
            </a:prstGeom>
            <a:solidFill>
              <a:srgbClr val="1364A4"/>
            </a:solidFill>
          </p:spPr>
          <p:style>
            <a:lnRef idx="2">
              <a:schemeClr val="accent1">
                <a:lumMod val="75000"/>
              </a:schemeClr>
            </a:lnRef>
            <a:fillRef idx="1">
              <a:schemeClr val="accent1"/>
            </a:fillRef>
            <a:effectRef idx="0">
              <a:srgbClr val="FFFFFF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grpSp>
          <p:nvGrpSpPr>
            <p:cNvPr id="27" name="组合 26"/>
            <p:cNvGrpSpPr/>
            <p:nvPr/>
          </p:nvGrpSpPr>
          <p:grpSpPr>
            <a:xfrm>
              <a:off x="1235" y="671"/>
              <a:ext cx="2441" cy="1187"/>
              <a:chOff x="2867" y="4127"/>
              <a:chExt cx="2441" cy="1187"/>
            </a:xfrm>
          </p:grpSpPr>
          <p:sp>
            <p:nvSpPr>
              <p:cNvPr id="28" name="等腰三角形 27"/>
              <p:cNvSpPr/>
              <p:nvPr>
                <p:custDataLst>
                  <p:tags r:id="rId2"/>
                </p:custDataLst>
              </p:nvPr>
            </p:nvSpPr>
            <p:spPr>
              <a:xfrm rot="19080000">
                <a:off x="2867" y="4127"/>
                <a:ext cx="1791" cy="1187"/>
              </a:xfrm>
              <a:prstGeom prst="triangle">
                <a:avLst>
                  <a:gd name="adj" fmla="val 73550"/>
                </a:avLst>
              </a:prstGeom>
              <a:ln>
                <a:noFill/>
              </a:ln>
            </p:spPr>
            <p:style>
              <a:lnRef idx="2">
                <a:schemeClr val="accent1">
                  <a:lumMod val="75000"/>
                </a:schemeClr>
              </a:lnRef>
              <a:fillRef idx="1">
                <a:schemeClr val="accent1"/>
              </a:fillRef>
              <a:effectRef idx="0">
                <a:srgbClr val="FFFFFF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  <p:sp>
            <p:nvSpPr>
              <p:cNvPr id="29" name="椭圆 28"/>
              <p:cNvSpPr/>
              <p:nvPr>
                <p:custDataLst>
                  <p:tags r:id="rId3"/>
                </p:custDataLst>
              </p:nvPr>
            </p:nvSpPr>
            <p:spPr>
              <a:xfrm rot="19020000">
                <a:off x="3001" y="5152"/>
                <a:ext cx="2307" cy="57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accent1">
                  <a:lumMod val="75000"/>
                </a:schemeClr>
              </a:lnRef>
              <a:fillRef idx="1">
                <a:schemeClr val="accent1"/>
              </a:fillRef>
              <a:effectRef idx="0">
                <a:srgbClr val="FFFFFF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</p:grpSp>
      </p:grpSp>
      <p:pic>
        <p:nvPicPr>
          <p:cNvPr id="2" name="图片 1"/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5"/>
          <a:stretch>
            <a:fillRect/>
          </a:stretch>
        </p:blipFill>
        <p:spPr>
          <a:xfrm>
            <a:off x="5422900" y="6439535"/>
            <a:ext cx="530225" cy="473710"/>
          </a:xfrm>
          <a:prstGeom prst="rect">
            <a:avLst/>
          </a:prstGeom>
          <a:noFill/>
        </p:spPr>
      </p:pic>
      <p:sp>
        <p:nvSpPr>
          <p:cNvPr id="4" name="文本框 3"/>
          <p:cNvSpPr txBox="1"/>
          <p:nvPr>
            <p:custDataLst>
              <p:tags r:id="rId6"/>
            </p:custDataLst>
          </p:nvPr>
        </p:nvSpPr>
        <p:spPr>
          <a:xfrm>
            <a:off x="1068070" y="499110"/>
            <a:ext cx="658939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分组实验</a:t>
            </a:r>
            <a:endParaRPr lang="zh-CN" altLang="en-US" sz="2400" b="1" dirty="0">
              <a:solidFill>
                <a:schemeClr val="tx2">
                  <a:lumMod val="50000"/>
                  <a:lumOff val="50000"/>
                </a:schemeClr>
              </a:solidFill>
              <a:effectLst>
                <a:reflection blurRad="6350" stA="53000" endA="300" endPos="35500" dir="5400000" sy="-90000" algn="bl" rotWithShape="0"/>
              </a:effectLst>
              <a:latin typeface="微软雅黑" panose="020B0503020204020204" charset="-122"/>
              <a:ea typeface="微软雅黑" panose="020B0503020204020204" charset="-122"/>
              <a:sym typeface="微软雅黑" panose="020B0503020204020204" charset="-122"/>
            </a:endParaRPr>
          </a:p>
        </p:txBody>
      </p:sp>
      <p:sp>
        <p:nvSpPr>
          <p:cNvPr id="5" name="文本框 4"/>
          <p:cNvSpPr txBox="1"/>
          <p:nvPr>
            <p:custDataLst>
              <p:tags r:id="rId7"/>
            </p:custDataLst>
          </p:nvPr>
        </p:nvSpPr>
        <p:spPr>
          <a:xfrm>
            <a:off x="425450" y="1221105"/>
            <a:ext cx="1109345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algn="dist">
              <a:defRPr sz="5400" b="1">
                <a:solidFill>
                  <a:srgbClr val="06094A"/>
                </a:solidFill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pPr algn="ctr"/>
            <a:r>
              <a:rPr lang="zh-CN" altLang="en-US" sz="3200" dirty="0"/>
              <a:t>分组实验</a:t>
            </a:r>
            <a:r>
              <a:rPr lang="zh-CN" altLang="en-US" sz="3200" dirty="0" smtClean="0"/>
              <a:t>二</a:t>
            </a:r>
            <a:r>
              <a:rPr lang="en-US" altLang="zh-CN" sz="3200" dirty="0" smtClean="0"/>
              <a:t> </a:t>
            </a:r>
            <a:r>
              <a:rPr lang="zh-CN" altLang="en-US" sz="3200" dirty="0" smtClean="0"/>
              <a:t>胶</a:t>
            </a:r>
            <a:r>
              <a:rPr lang="zh-CN" altLang="en-US" sz="3200" dirty="0"/>
              <a:t>黏</a:t>
            </a:r>
            <a:r>
              <a:rPr lang="zh-CN" altLang="en-US" sz="3200" dirty="0" smtClean="0"/>
              <a:t>剂的</a:t>
            </a:r>
            <a:r>
              <a:rPr lang="zh-CN" altLang="en-US" sz="3200" dirty="0"/>
              <a:t>配制和使用</a:t>
            </a:r>
            <a:endParaRPr lang="zh-CN" altLang="en-US" sz="3200" dirty="0"/>
          </a:p>
        </p:txBody>
      </p:sp>
      <p:sp>
        <p:nvSpPr>
          <p:cNvPr id="18" name="文本框 17"/>
          <p:cNvSpPr txBox="1"/>
          <p:nvPr>
            <p:custDataLst>
              <p:tags r:id="rId8"/>
            </p:custDataLst>
          </p:nvPr>
        </p:nvSpPr>
        <p:spPr>
          <a:xfrm>
            <a:off x="855980" y="2888615"/>
            <a:ext cx="10662920" cy="1476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algn="ctr">
              <a:defRPr sz="2400">
                <a:solidFill>
                  <a:srgbClr val="595757"/>
                </a:solidFill>
                <a:latin typeface="汉仪全唐诗简" panose="00020600040101010101" pitchFamily="18" charset="-122"/>
                <a:ea typeface="汉仪全唐诗简" panose="00020600040101010101" pitchFamily="18" charset="-122"/>
              </a:defRPr>
            </a:lvl1pPr>
          </a:lstStyle>
          <a:p>
            <a:pPr algn="l">
              <a:lnSpc>
                <a:spcPct val="150000"/>
              </a:lnSpc>
            </a:pPr>
            <a:r>
              <a:rPr lang="en-US" altLang="zh-CN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</a:rPr>
              <a:t>       </a:t>
            </a:r>
            <a:r>
              <a:rPr lang="zh-CN" altLang="en-US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</a:rPr>
              <a:t>胶黏剂是一类新型高分子材料</a:t>
            </a:r>
            <a:r>
              <a:rPr lang="zh-CN" altLang="en-US" sz="2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</a:rPr>
              <a:t>。环氧树脂</a:t>
            </a:r>
            <a:r>
              <a:rPr lang="zh-CN" altLang="en-US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</a:rPr>
              <a:t>胶</a:t>
            </a:r>
            <a:r>
              <a:rPr lang="zh-CN" altLang="en-US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  <a:sym typeface="+mn-ea"/>
              </a:rPr>
              <a:t>黏</a:t>
            </a:r>
            <a:r>
              <a:rPr lang="zh-CN" altLang="en-US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</a:rPr>
              <a:t>剂是生活中最常用</a:t>
            </a:r>
            <a:r>
              <a:rPr lang="zh-CN" altLang="en-US" sz="2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</a:rPr>
              <a:t>到的高强度</a:t>
            </a:r>
            <a:r>
              <a:rPr lang="zh-CN" altLang="en-US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</a:rPr>
              <a:t>胶</a:t>
            </a:r>
            <a:r>
              <a:rPr lang="zh-CN" altLang="en-US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  <a:sym typeface="+mn-ea"/>
              </a:rPr>
              <a:t>黏</a:t>
            </a:r>
            <a:r>
              <a:rPr lang="zh-CN" altLang="en-US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</a:rPr>
              <a:t>材料</a:t>
            </a:r>
            <a:r>
              <a:rPr lang="zh-CN" altLang="en-US" sz="2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</a:rPr>
              <a:t>。通过</a:t>
            </a:r>
            <a:r>
              <a:rPr lang="zh-CN" altLang="en-US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</a:rPr>
              <a:t>本次实验</a:t>
            </a:r>
            <a:r>
              <a:rPr lang="zh-CN" altLang="en-US" sz="2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</a:rPr>
              <a:t>操作，初步</a:t>
            </a:r>
            <a:r>
              <a:rPr lang="zh-CN" altLang="en-US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</a:rPr>
              <a:t>认识环氧树脂胶</a:t>
            </a:r>
            <a:r>
              <a:rPr lang="zh-CN" altLang="en-US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  <a:sym typeface="+mn-ea"/>
              </a:rPr>
              <a:t>黏</a:t>
            </a:r>
            <a:r>
              <a:rPr lang="zh-CN" altLang="en-US" sz="2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</a:rPr>
              <a:t>剂的</a:t>
            </a:r>
            <a:r>
              <a:rPr lang="zh-CN" altLang="en-US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</a:rPr>
              <a:t>配制方法</a:t>
            </a:r>
            <a:r>
              <a:rPr lang="zh-CN" altLang="en-US" sz="2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</a:rPr>
              <a:t>与使用，了解</a:t>
            </a:r>
            <a:r>
              <a:rPr lang="zh-CN" altLang="en-US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</a:rPr>
              <a:t>其使用注意</a:t>
            </a:r>
            <a:r>
              <a:rPr lang="zh-CN" altLang="en-US" sz="2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</a:rPr>
              <a:t>事项，体验</a:t>
            </a:r>
            <a:r>
              <a:rPr lang="zh-CN" altLang="en-US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</a:rPr>
              <a:t>化学在</a:t>
            </a:r>
            <a:r>
              <a:rPr lang="zh-CN" altLang="en-US" sz="2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</a:rPr>
              <a:t>生活中的</a:t>
            </a:r>
            <a:r>
              <a:rPr lang="zh-CN" altLang="en-US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</a:rPr>
              <a:t>应用。</a:t>
            </a:r>
            <a:endParaRPr lang="zh-CN" altLang="en-US" sz="20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7" name="文本框 16"/>
          <p:cNvSpPr txBox="1"/>
          <p:nvPr>
            <p:custDataLst>
              <p:tags r:id="rId9"/>
            </p:custDataLst>
          </p:nvPr>
        </p:nvSpPr>
        <p:spPr>
          <a:xfrm>
            <a:off x="1129665" y="2099945"/>
            <a:ext cx="1311910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000" b="1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实验目的</a:t>
            </a:r>
            <a:endParaRPr lang="zh-CN" altLang="en-US" sz="2000" b="1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grpSp>
        <p:nvGrpSpPr>
          <p:cNvPr id="9" name="组合 8"/>
          <p:cNvGrpSpPr/>
          <p:nvPr/>
        </p:nvGrpSpPr>
        <p:grpSpPr>
          <a:xfrm>
            <a:off x="1054100" y="2040890"/>
            <a:ext cx="1387475" cy="518160"/>
            <a:chOff x="904" y="2630"/>
            <a:chExt cx="2185" cy="816"/>
          </a:xfrm>
        </p:grpSpPr>
        <p:sp>
          <p:nvSpPr>
            <p:cNvPr id="10" name="圆角矩形 9"/>
            <p:cNvSpPr/>
            <p:nvPr>
              <p:custDataLst>
                <p:tags r:id="rId10"/>
              </p:custDataLst>
            </p:nvPr>
          </p:nvSpPr>
          <p:spPr>
            <a:xfrm>
              <a:off x="904" y="2630"/>
              <a:ext cx="2163" cy="816"/>
            </a:xfrm>
            <a:prstGeom prst="roundRect">
              <a:avLst/>
            </a:prstGeom>
          </p:spPr>
          <p:style>
            <a:lnRef idx="2">
              <a:schemeClr val="accent1">
                <a:lumMod val="75000"/>
              </a:schemeClr>
            </a:lnRef>
            <a:fillRef idx="1">
              <a:schemeClr val="accent1"/>
            </a:fillRef>
            <a:effectRef idx="0">
              <a:srgbClr val="FFFFFF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3" name="文本框 2"/>
            <p:cNvSpPr txBox="1"/>
            <p:nvPr>
              <p:custDataLst>
                <p:tags r:id="rId11"/>
              </p:custDataLst>
            </p:nvPr>
          </p:nvSpPr>
          <p:spPr>
            <a:xfrm>
              <a:off x="1023" y="2723"/>
              <a:ext cx="2066" cy="62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r>
                <a:rPr lang="zh-CN" altLang="en-US" sz="2000" b="1">
                  <a:solidFill>
                    <a:schemeClr val="bg1"/>
                  </a:solidFill>
                  <a:latin typeface="微软雅黑" panose="020B0503020204020204" charset="-122"/>
                  <a:ea typeface="微软雅黑" panose="020B0503020204020204" charset="-122"/>
                </a:rPr>
                <a:t>实验目的</a:t>
              </a:r>
              <a:endParaRPr lang="zh-CN" altLang="en-US" sz="2000" b="1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</p:grp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/>
      <p:sp>
        <p:nvSpPr>
          <p:cNvPr id="21" name="矩形 20"/>
          <p:cNvSpPr/>
          <p:nvPr/>
        </p:nvSpPr>
        <p:spPr>
          <a:xfrm>
            <a:off x="-635" y="6483350"/>
            <a:ext cx="12193270" cy="4064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2" name="文本框 21"/>
          <p:cNvSpPr txBox="1"/>
          <p:nvPr/>
        </p:nvSpPr>
        <p:spPr>
          <a:xfrm>
            <a:off x="1358900" y="6521365"/>
            <a:ext cx="4064000" cy="368300"/>
          </a:xfrm>
          <a:prstGeom prst="rect">
            <a:avLst/>
          </a:prstGeom>
        </p:spPr>
        <p:txBody>
          <a:bodyPr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l"/>
            <a:r>
              <a:rPr lang="zh-CN" altLang="en-US" sz="1800">
                <a:solidFill>
                  <a:schemeClr val="bg1"/>
                </a:solidFill>
                <a:latin typeface="华文行楷" panose="02010800040101010101" charset="-122"/>
                <a:ea typeface="华文行楷" panose="02010800040101010101" charset="-122"/>
              </a:rPr>
              <a:t>山东科学技术出版社</a:t>
            </a:r>
            <a:endParaRPr lang="zh-CN" altLang="en-US" sz="1800">
              <a:solidFill>
                <a:schemeClr val="bg1"/>
              </a:solidFill>
              <a:latin typeface="华文行楷" panose="02010800040101010101" charset="-122"/>
              <a:ea typeface="华文行楷" panose="02010800040101010101" charset="-122"/>
            </a:endParaRPr>
          </a:p>
        </p:txBody>
      </p:sp>
      <p:sp>
        <p:nvSpPr>
          <p:cNvPr id="24" name="文本框 23"/>
          <p:cNvSpPr txBox="1"/>
          <p:nvPr/>
        </p:nvSpPr>
        <p:spPr>
          <a:xfrm>
            <a:off x="7454900" y="6524540"/>
            <a:ext cx="4064000" cy="337185"/>
          </a:xfrm>
          <a:prstGeom prst="rect">
            <a:avLst/>
          </a:prstGeom>
        </p:spPr>
        <p:txBody>
          <a:bodyPr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l"/>
            <a:r>
              <a:rPr lang="zh-CN" altLang="en-US" sz="160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charset="-122"/>
              </a:rPr>
              <a:t>网址：http://www.lkj.com.cn/</a:t>
            </a:r>
            <a:endParaRPr lang="zh-CN" altLang="en-US" sz="1600">
              <a:solidFill>
                <a:schemeClr val="bg1"/>
              </a:solidFill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grpSp>
        <p:nvGrpSpPr>
          <p:cNvPr id="25" name="组合 24"/>
          <p:cNvGrpSpPr/>
          <p:nvPr/>
        </p:nvGrpSpPr>
        <p:grpSpPr>
          <a:xfrm>
            <a:off x="-175260" y="183515"/>
            <a:ext cx="1550290" cy="918210"/>
            <a:chOff x="1235" y="671"/>
            <a:chExt cx="2441" cy="1446"/>
          </a:xfrm>
        </p:grpSpPr>
        <p:sp>
          <p:nvSpPr>
            <p:cNvPr id="26" name="等腰三角形 25"/>
            <p:cNvSpPr/>
            <p:nvPr>
              <p:custDataLst>
                <p:tags r:id="rId1"/>
              </p:custDataLst>
            </p:nvPr>
          </p:nvSpPr>
          <p:spPr>
            <a:xfrm rot="18960000">
              <a:off x="1321" y="1017"/>
              <a:ext cx="1089" cy="1100"/>
            </a:xfrm>
            <a:prstGeom prst="triangle">
              <a:avLst>
                <a:gd name="adj" fmla="val 78681"/>
              </a:avLst>
            </a:prstGeom>
            <a:solidFill>
              <a:srgbClr val="1364A4"/>
            </a:solidFill>
          </p:spPr>
          <p:style>
            <a:lnRef idx="2">
              <a:schemeClr val="accent1">
                <a:lumMod val="75000"/>
              </a:schemeClr>
            </a:lnRef>
            <a:fillRef idx="1">
              <a:schemeClr val="accent1"/>
            </a:fillRef>
            <a:effectRef idx="0">
              <a:srgbClr val="FFFFFF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grpSp>
          <p:nvGrpSpPr>
            <p:cNvPr id="27" name="组合 26"/>
            <p:cNvGrpSpPr/>
            <p:nvPr/>
          </p:nvGrpSpPr>
          <p:grpSpPr>
            <a:xfrm>
              <a:off x="1235" y="671"/>
              <a:ext cx="2441" cy="1187"/>
              <a:chOff x="2867" y="4127"/>
              <a:chExt cx="2441" cy="1187"/>
            </a:xfrm>
          </p:grpSpPr>
          <p:sp>
            <p:nvSpPr>
              <p:cNvPr id="28" name="等腰三角形 27"/>
              <p:cNvSpPr/>
              <p:nvPr>
                <p:custDataLst>
                  <p:tags r:id="rId2"/>
                </p:custDataLst>
              </p:nvPr>
            </p:nvSpPr>
            <p:spPr>
              <a:xfrm rot="19080000">
                <a:off x="2867" y="4127"/>
                <a:ext cx="1791" cy="1187"/>
              </a:xfrm>
              <a:prstGeom prst="triangle">
                <a:avLst>
                  <a:gd name="adj" fmla="val 73550"/>
                </a:avLst>
              </a:prstGeom>
              <a:ln>
                <a:noFill/>
              </a:ln>
            </p:spPr>
            <p:style>
              <a:lnRef idx="2">
                <a:schemeClr val="accent1">
                  <a:lumMod val="75000"/>
                </a:schemeClr>
              </a:lnRef>
              <a:fillRef idx="1">
                <a:schemeClr val="accent1"/>
              </a:fillRef>
              <a:effectRef idx="0">
                <a:srgbClr val="FFFFFF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  <p:sp>
            <p:nvSpPr>
              <p:cNvPr id="29" name="椭圆 28"/>
              <p:cNvSpPr/>
              <p:nvPr>
                <p:custDataLst>
                  <p:tags r:id="rId3"/>
                </p:custDataLst>
              </p:nvPr>
            </p:nvSpPr>
            <p:spPr>
              <a:xfrm rot="19020000">
                <a:off x="3001" y="5152"/>
                <a:ext cx="2307" cy="57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accent1">
                  <a:lumMod val="75000"/>
                </a:schemeClr>
              </a:lnRef>
              <a:fillRef idx="1">
                <a:schemeClr val="accent1"/>
              </a:fillRef>
              <a:effectRef idx="0">
                <a:srgbClr val="FFFFFF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</p:grpSp>
      </p:grpSp>
      <p:pic>
        <p:nvPicPr>
          <p:cNvPr id="2" name="图片 1"/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5"/>
          <a:stretch>
            <a:fillRect/>
          </a:stretch>
        </p:blipFill>
        <p:spPr>
          <a:xfrm>
            <a:off x="5422900" y="6439535"/>
            <a:ext cx="530225" cy="473710"/>
          </a:xfrm>
          <a:prstGeom prst="rect">
            <a:avLst/>
          </a:prstGeom>
          <a:noFill/>
        </p:spPr>
      </p:pic>
      <p:sp>
        <p:nvSpPr>
          <p:cNvPr id="4" name="文本框 3"/>
          <p:cNvSpPr txBox="1"/>
          <p:nvPr>
            <p:custDataLst>
              <p:tags r:id="rId6"/>
            </p:custDataLst>
          </p:nvPr>
        </p:nvSpPr>
        <p:spPr>
          <a:xfrm>
            <a:off x="1068070" y="499110"/>
            <a:ext cx="658939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分组实验二 胶黏剂的配制和使用</a:t>
            </a:r>
            <a:endParaRPr lang="zh-CN" altLang="en-US" sz="2400" b="1" dirty="0">
              <a:solidFill>
                <a:schemeClr val="tx2">
                  <a:lumMod val="50000"/>
                  <a:lumOff val="50000"/>
                </a:schemeClr>
              </a:solidFill>
              <a:effectLst>
                <a:reflection blurRad="6350" stA="53000" endA="300" endPos="35500" dir="5400000" sy="-90000" algn="bl" rotWithShape="0"/>
              </a:effectLst>
              <a:latin typeface="微软雅黑" panose="020B0503020204020204" charset="-122"/>
              <a:ea typeface="微软雅黑" panose="020B0503020204020204" charset="-122"/>
              <a:sym typeface="微软雅黑" panose="020B0503020204020204" charset="-122"/>
            </a:endParaRPr>
          </a:p>
        </p:txBody>
      </p:sp>
      <p:sp>
        <p:nvSpPr>
          <p:cNvPr id="3" name="圆角矩形 2"/>
          <p:cNvSpPr/>
          <p:nvPr/>
        </p:nvSpPr>
        <p:spPr>
          <a:xfrm>
            <a:off x="895350" y="1517015"/>
            <a:ext cx="1343660" cy="523875"/>
          </a:xfrm>
          <a:prstGeom prst="roundRect">
            <a:avLst/>
          </a:prstGeom>
          <a:ln w="28575" cap="flat" cmpd="sng" algn="ctr">
            <a:solidFill>
              <a:schemeClr val="accent1">
                <a:shade val="50000"/>
              </a:schemeClr>
            </a:solidFill>
            <a:prstDash val="sysDash"/>
            <a:miter lim="800000"/>
          </a:ln>
        </p:spPr>
        <p:style>
          <a:lnRef idx="0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dk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6" name="文本框 5"/>
          <p:cNvSpPr txBox="1"/>
          <p:nvPr/>
        </p:nvSpPr>
        <p:spPr>
          <a:xfrm>
            <a:off x="963930" y="1579880"/>
            <a:ext cx="1343660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000" b="1">
                <a:solidFill>
                  <a:schemeClr val="tx2">
                    <a:lumMod val="75000"/>
                    <a:lumOff val="25000"/>
                  </a:schemeClr>
                </a:solidFill>
              </a:rPr>
              <a:t>实验用品</a:t>
            </a:r>
            <a:endParaRPr lang="zh-CN" altLang="en-US" sz="2000" b="1">
              <a:solidFill>
                <a:schemeClr val="tx2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5" name="文本框 4"/>
          <p:cNvSpPr txBox="1"/>
          <p:nvPr>
            <p:custDataLst>
              <p:tags r:id="rId7"/>
            </p:custDataLst>
          </p:nvPr>
        </p:nvSpPr>
        <p:spPr>
          <a:xfrm>
            <a:off x="1197610" y="2414270"/>
            <a:ext cx="10121265" cy="10147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algn="ctr">
              <a:defRPr sz="2400">
                <a:solidFill>
                  <a:srgbClr val="595757"/>
                </a:solidFill>
                <a:latin typeface="汉仪全唐诗简" panose="00020600040101010101" pitchFamily="18" charset="-122"/>
                <a:ea typeface="汉仪全唐诗简" panose="00020600040101010101" pitchFamily="18" charset="-122"/>
              </a:defRPr>
            </a:lvl1pPr>
          </a:lstStyle>
          <a:p>
            <a:pPr algn="l">
              <a:lnSpc>
                <a:spcPct val="150000"/>
              </a:lnSpc>
            </a:pPr>
            <a:r>
              <a:rPr lang="en-US" altLang="zh-CN" sz="1800" dirty="0" smtClean="0">
                <a:latin typeface="微软雅黑" panose="020B0503020204020204" charset="-122"/>
                <a:ea typeface="微软雅黑" panose="020B0503020204020204" charset="-122"/>
              </a:rPr>
              <a:t>    </a:t>
            </a:r>
            <a:r>
              <a:rPr lang="en-US" altLang="zh-CN" sz="2000" dirty="0" smtClean="0">
                <a:latin typeface="微软雅黑" panose="020B0503020204020204" charset="-122"/>
                <a:ea typeface="微软雅黑" panose="020B0503020204020204" charset="-122"/>
              </a:rPr>
              <a:t>   601</a:t>
            </a:r>
            <a:r>
              <a:rPr lang="zh-CN" altLang="en-US" sz="2000" baseline="30000" dirty="0" smtClean="0">
                <a:latin typeface="微软雅黑" panose="020B0503020204020204" charset="-122"/>
                <a:ea typeface="微软雅黑" panose="020B0503020204020204" charset="-122"/>
              </a:rPr>
              <a:t>＃</a:t>
            </a:r>
            <a:r>
              <a:rPr lang="zh-CN" altLang="en-US" sz="2000" dirty="0" smtClean="0">
                <a:latin typeface="微软雅黑" panose="020B0503020204020204" charset="-122"/>
                <a:ea typeface="微软雅黑" panose="020B0503020204020204" charset="-122"/>
              </a:rPr>
              <a:t>环氧树脂，苯二甲酸二丁酯，滑石粉，石膏粉，乙二胺，烧杯</a:t>
            </a:r>
            <a:r>
              <a:rPr lang="en-US" altLang="zh-CN" sz="2000" dirty="0" smtClean="0">
                <a:latin typeface="微软雅黑" panose="020B0503020204020204" charset="-122"/>
                <a:ea typeface="微软雅黑" panose="020B0503020204020204" charset="-122"/>
              </a:rPr>
              <a:t>(500mL</a:t>
            </a:r>
            <a:r>
              <a:rPr lang="zh-CN" altLang="en-US" sz="2000" dirty="0" smtClean="0">
                <a:latin typeface="微软雅黑" panose="020B0503020204020204" charset="-122"/>
                <a:ea typeface="微软雅黑" panose="020B0503020204020204" charset="-122"/>
              </a:rPr>
              <a:t>），水浴设备，搅拌器，陶瓷，木块，塑料片。</a:t>
            </a:r>
            <a:endParaRPr lang="zh-CN" altLang="en-US" sz="2000" dirty="0" smtClean="0">
              <a:latin typeface="微软雅黑" panose="020B0503020204020204" charset="-122"/>
              <a:ea typeface="微软雅黑" panose="020B0503020204020204" charset="-122"/>
            </a:endParaRPr>
          </a:p>
        </p:txBody>
      </p:sp>
    </p:spTree>
  </p:cSld>
  <p:clrMapOvr>
    <a:masterClrMapping/>
  </p:clrMapOvr>
</p:sld>
</file>

<file path=ppt/tags/tag1.xml><?xml version="1.0" encoding="utf-8"?>
<p:tagLst xmlns:p="http://schemas.openxmlformats.org/presentationml/2006/main">
  <p:tag name="KSO_WM_BEAUTIFY_FLAG" val=""/>
</p:tagLst>
</file>

<file path=ppt/tags/tag10.xml><?xml version="1.0" encoding="utf-8"?>
<p:tagLst xmlns:p="http://schemas.openxmlformats.org/presentationml/2006/main">
  <p:tag name="KSO_WM_BEAUTIFY_FLAG" val=""/>
</p:tagLst>
</file>

<file path=ppt/tags/tag11.xml><?xml version="1.0" encoding="utf-8"?>
<p:tagLst xmlns:p="http://schemas.openxmlformats.org/presentationml/2006/main">
  <p:tag name="KSO_WM_BEAUTIFY_FLAG" val=""/>
</p:tagLst>
</file>

<file path=ppt/tags/tag12.xml><?xml version="1.0" encoding="utf-8"?>
<p:tagLst xmlns:p="http://schemas.openxmlformats.org/presentationml/2006/main">
  <p:tag name="KSO_WM_BEAUTIFY_FLAG" val=""/>
</p:tagLst>
</file>

<file path=ppt/tags/tag13.xml><?xml version="1.0" encoding="utf-8"?>
<p:tagLst xmlns:p="http://schemas.openxmlformats.org/presentationml/2006/main">
  <p:tag name="KSO_WM_BEAUTIFY_FLAG" val=""/>
</p:tagLst>
</file>

<file path=ppt/tags/tag14.xml><?xml version="1.0" encoding="utf-8"?>
<p:tagLst xmlns:p="http://schemas.openxmlformats.org/presentationml/2006/main">
  <p:tag name="KSO_WM_BEAUTIFY_FLAG" val=""/>
</p:tagLst>
</file>

<file path=ppt/tags/tag15.xml><?xml version="1.0" encoding="utf-8"?>
<p:tagLst xmlns:p="http://schemas.openxmlformats.org/presentationml/2006/main">
  <p:tag name="KSO_WM_BEAUTIFY_FLAG" val=""/>
</p:tagLst>
</file>

<file path=ppt/tags/tag16.xml><?xml version="1.0" encoding="utf-8"?>
<p:tagLst xmlns:p="http://schemas.openxmlformats.org/presentationml/2006/main">
  <p:tag name="KSO_WM_BEAUTIFY_FLAG" val=""/>
</p:tagLst>
</file>

<file path=ppt/tags/tag17.xml><?xml version="1.0" encoding="utf-8"?>
<p:tagLst xmlns:p="http://schemas.openxmlformats.org/presentationml/2006/main">
  <p:tag name="KSO_WM_BEAUTIFY_FLAG" val=""/>
</p:tagLst>
</file>

<file path=ppt/tags/tag18.xml><?xml version="1.0" encoding="utf-8"?>
<p:tagLst xmlns:p="http://schemas.openxmlformats.org/presentationml/2006/main">
  <p:tag name="KSO_WM_BEAUTIFY_FLAG" val=""/>
</p:tagLst>
</file>

<file path=ppt/tags/tag19.xml><?xml version="1.0" encoding="utf-8"?>
<p:tagLst xmlns:p="http://schemas.openxmlformats.org/presentationml/2006/main">
  <p:tag name="KSO_WM_BEAUTIFY_FLAG" val=""/>
</p:tagLst>
</file>

<file path=ppt/tags/tag2.xml><?xml version="1.0" encoding="utf-8"?>
<p:tagLst xmlns:p="http://schemas.openxmlformats.org/presentationml/2006/main">
  <p:tag name="KSO_WM_BEAUTIFY_FLAG" val=""/>
</p:tagLst>
</file>

<file path=ppt/tags/tag20.xml><?xml version="1.0" encoding="utf-8"?>
<p:tagLst xmlns:p="http://schemas.openxmlformats.org/presentationml/2006/main">
  <p:tag name="KSO_WM_BEAUTIFY_FLAG" val=""/>
</p:tagLst>
</file>

<file path=ppt/tags/tag21.xml><?xml version="1.0" encoding="utf-8"?>
<p:tagLst xmlns:p="http://schemas.openxmlformats.org/presentationml/2006/main">
  <p:tag name="KSO_WM_BEAUTIFY_FLAG" val=""/>
</p:tagLst>
</file>

<file path=ppt/tags/tag22.xml><?xml version="1.0" encoding="utf-8"?>
<p:tagLst xmlns:p="http://schemas.openxmlformats.org/presentationml/2006/main">
  <p:tag name="KSO_WM_BEAUTIFY_FLAG" val=""/>
</p:tagLst>
</file>

<file path=ppt/tags/tag23.xml><?xml version="1.0" encoding="utf-8"?>
<p:tagLst xmlns:p="http://schemas.openxmlformats.org/presentationml/2006/main">
  <p:tag name="KSO_WM_BEAUTIFY_FLAG" val=""/>
</p:tagLst>
</file>

<file path=ppt/tags/tag24.xml><?xml version="1.0" encoding="utf-8"?>
<p:tagLst xmlns:p="http://schemas.openxmlformats.org/presentationml/2006/main">
  <p:tag name="KSO_WM_BEAUTIFY_FLAG" val=""/>
</p:tagLst>
</file>

<file path=ppt/tags/tag25.xml><?xml version="1.0" encoding="utf-8"?>
<p:tagLst xmlns:p="http://schemas.openxmlformats.org/presentationml/2006/main">
  <p:tag name="KSO_WM_BEAUTIFY_FLAG" val=""/>
</p:tagLst>
</file>

<file path=ppt/tags/tag26.xml><?xml version="1.0" encoding="utf-8"?>
<p:tagLst xmlns:p="http://schemas.openxmlformats.org/presentationml/2006/main">
  <p:tag name="KSO_WM_BEAUTIFY_FLAG" val=""/>
</p:tagLst>
</file>

<file path=ppt/tags/tag27.xml><?xml version="1.0" encoding="utf-8"?>
<p:tagLst xmlns:p="http://schemas.openxmlformats.org/presentationml/2006/main">
  <p:tag name="KSO_WM_BEAUTIFY_FLAG" val=""/>
</p:tagLst>
</file>

<file path=ppt/tags/tag28.xml><?xml version="1.0" encoding="utf-8"?>
<p:tagLst xmlns:p="http://schemas.openxmlformats.org/presentationml/2006/main">
  <p:tag name="KSO_WM_BEAUTIFY_FLAG" val=""/>
</p:tagLst>
</file>

<file path=ppt/tags/tag29.xml><?xml version="1.0" encoding="utf-8"?>
<p:tagLst xmlns:p="http://schemas.openxmlformats.org/presentationml/2006/main">
  <p:tag name="KSO_WM_BEAUTIFY_FLAG" val=""/>
</p:tagLst>
</file>

<file path=ppt/tags/tag3.xml><?xml version="1.0" encoding="utf-8"?>
<p:tagLst xmlns:p="http://schemas.openxmlformats.org/presentationml/2006/main">
  <p:tag name="KSO_WM_BEAUTIFY_FLAG" val=""/>
</p:tagLst>
</file>

<file path=ppt/tags/tag30.xml><?xml version="1.0" encoding="utf-8"?>
<p:tagLst xmlns:p="http://schemas.openxmlformats.org/presentationml/2006/main">
  <p:tag name="KSO_WM_BEAUTIFY_FLAG" val=""/>
</p:tagLst>
</file>

<file path=ppt/tags/tag31.xml><?xml version="1.0" encoding="utf-8"?>
<p:tagLst xmlns:p="http://schemas.openxmlformats.org/presentationml/2006/main">
  <p:tag name="KSO_WM_BEAUTIFY_FLAG" val=""/>
</p:tagLst>
</file>

<file path=ppt/tags/tag32.xml><?xml version="1.0" encoding="utf-8"?>
<p:tagLst xmlns:p="http://schemas.openxmlformats.org/presentationml/2006/main">
  <p:tag name="KSO_WM_BEAUTIFY_FLAG" val=""/>
</p:tagLst>
</file>

<file path=ppt/tags/tag33.xml><?xml version="1.0" encoding="utf-8"?>
<p:tagLst xmlns:p="http://schemas.openxmlformats.org/presentationml/2006/main">
  <p:tag name="KSO_WM_BEAUTIFY_FLAG" val=""/>
</p:tagLst>
</file>

<file path=ppt/tags/tag34.xml><?xml version="1.0" encoding="utf-8"?>
<p:tagLst xmlns:p="http://schemas.openxmlformats.org/presentationml/2006/main">
  <p:tag name="KSO_WM_BEAUTIFY_FLAG" val=""/>
</p:tagLst>
</file>

<file path=ppt/tags/tag35.xml><?xml version="1.0" encoding="utf-8"?>
<p:tagLst xmlns:p="http://schemas.openxmlformats.org/presentationml/2006/main">
  <p:tag name="KSO_WM_BEAUTIFY_FLAG" val=""/>
</p:tagLst>
</file>

<file path=ppt/tags/tag36.xml><?xml version="1.0" encoding="utf-8"?>
<p:tagLst xmlns:p="http://schemas.openxmlformats.org/presentationml/2006/main">
  <p:tag name="KSO_WM_BEAUTIFY_FLAG" val=""/>
</p:tagLst>
</file>

<file path=ppt/tags/tag37.xml><?xml version="1.0" encoding="utf-8"?>
<p:tagLst xmlns:p="http://schemas.openxmlformats.org/presentationml/2006/main">
  <p:tag name="KSO_WM_BEAUTIFY_FLAG" val=""/>
</p:tagLst>
</file>

<file path=ppt/tags/tag38.xml><?xml version="1.0" encoding="utf-8"?>
<p:tagLst xmlns:p="http://schemas.openxmlformats.org/presentationml/2006/main">
  <p:tag name="KSO_WM_BEAUTIFY_FLAG" val=""/>
</p:tagLst>
</file>

<file path=ppt/tags/tag39.xml><?xml version="1.0" encoding="utf-8"?>
<p:tagLst xmlns:p="http://schemas.openxmlformats.org/presentationml/2006/main">
  <p:tag name="KSO_WM_BEAUTIFY_FLAG" val=""/>
</p:tagLst>
</file>

<file path=ppt/tags/tag4.xml><?xml version="1.0" encoding="utf-8"?>
<p:tagLst xmlns:p="http://schemas.openxmlformats.org/presentationml/2006/main">
  <p:tag name="KSO_WM_BEAUTIFY_FLAG" val=""/>
</p:tagLst>
</file>

<file path=ppt/tags/tag40.xml><?xml version="1.0" encoding="utf-8"?>
<p:tagLst xmlns:p="http://schemas.openxmlformats.org/presentationml/2006/main">
  <p:tag name="KSO_WM_BEAUTIFY_FLAG" val=""/>
</p:tagLst>
</file>

<file path=ppt/tags/tag41.xml><?xml version="1.0" encoding="utf-8"?>
<p:tagLst xmlns:p="http://schemas.openxmlformats.org/presentationml/2006/main">
  <p:tag name="KSO_WM_BEAUTIFY_FLAG" val=""/>
</p:tagLst>
</file>

<file path=ppt/tags/tag42.xml><?xml version="1.0" encoding="utf-8"?>
<p:tagLst xmlns:p="http://schemas.openxmlformats.org/presentationml/2006/main">
  <p:tag name="KSO_WM_BEAUTIFY_FLAG" val=""/>
</p:tagLst>
</file>

<file path=ppt/tags/tag43.xml><?xml version="1.0" encoding="utf-8"?>
<p:tagLst xmlns:p="http://schemas.openxmlformats.org/presentationml/2006/main">
  <p:tag name="KSO_WM_BEAUTIFY_FLAG" val=""/>
</p:tagLst>
</file>

<file path=ppt/tags/tag44.xml><?xml version="1.0" encoding="utf-8"?>
<p:tagLst xmlns:p="http://schemas.openxmlformats.org/presentationml/2006/main">
  <p:tag name="KSO_WM_BEAUTIFY_FLAG" val=""/>
</p:tagLst>
</file>

<file path=ppt/tags/tag45.xml><?xml version="1.0" encoding="utf-8"?>
<p:tagLst xmlns:p="http://schemas.openxmlformats.org/presentationml/2006/main">
  <p:tag name="KSO_WM_BEAUTIFY_FLAG" val=""/>
</p:tagLst>
</file>

<file path=ppt/tags/tag46.xml><?xml version="1.0" encoding="utf-8"?>
<p:tagLst xmlns:p="http://schemas.openxmlformats.org/presentationml/2006/main">
  <p:tag name="KSO_WM_BEAUTIFY_FLAG" val=""/>
</p:tagLst>
</file>

<file path=ppt/tags/tag47.xml><?xml version="1.0" encoding="utf-8"?>
<p:tagLst xmlns:p="http://schemas.openxmlformats.org/presentationml/2006/main">
  <p:tag name="KSO_WM_BEAUTIFY_FLAG" val=""/>
</p:tagLst>
</file>

<file path=ppt/tags/tag48.xml><?xml version="1.0" encoding="utf-8"?>
<p:tagLst xmlns:p="http://schemas.openxmlformats.org/presentationml/2006/main">
  <p:tag name="KSO_WM_BEAUTIFY_FLAG" val=""/>
</p:tagLst>
</file>

<file path=ppt/tags/tag49.xml><?xml version="1.0" encoding="utf-8"?>
<p:tagLst xmlns:p="http://schemas.openxmlformats.org/presentationml/2006/main">
  <p:tag name="KSO_WM_BEAUTIFY_FLAG" val=""/>
</p:tagLst>
</file>

<file path=ppt/tags/tag5.xml><?xml version="1.0" encoding="utf-8"?>
<p:tagLst xmlns:p="http://schemas.openxmlformats.org/presentationml/2006/main">
  <p:tag name="KSO_WM_TEMPLATE_THUMBS_INDEX" val="1、4、7、9、12、16、21、24、25、26、27、30、35、39、42、43"/>
  <p:tag name="KSO_WM_SLIDE_ID" val="custom20204411_1"/>
  <p:tag name="KSO_WM_TEMPLATE_SUBCATEGORY" val="0"/>
  <p:tag name="KSO_WM_TEMPLATE_MASTER_TYPE" val="1"/>
  <p:tag name="KSO_WM_TEMPLATE_COLOR_TYPE" val="1"/>
  <p:tag name="KSO_WM_SLIDE_TYPE" val="title"/>
  <p:tag name="KSO_WM_SLIDE_SUBTYPE" val="pureTxt"/>
  <p:tag name="KSO_WM_SLIDE_ITEM_CNT" val="0"/>
  <p:tag name="KSO_WM_SLIDE_INDEX" val="1"/>
  <p:tag name="KSO_WM_TEMPLATE_MASTER_THUMB_INDEX" val="12"/>
  <p:tag name="KSO_WM_TAG_VERSION" val="1.0"/>
  <p:tag name="KSO_WM_BEAUTIFY_FLAG" val="#wm#"/>
  <p:tag name="KSO_WM_TEMPLATE_CATEGORY" val="custom"/>
  <p:tag name="KSO_WM_TEMPLATE_INDEX" val="20204411"/>
  <p:tag name="KSO_WM_SLIDE_LAYOUT" val="a_b"/>
  <p:tag name="KSO_WM_SLIDE_LAYOUT_CNT" val="1_3"/>
</p:tagLst>
</file>

<file path=ppt/tags/tag50.xml><?xml version="1.0" encoding="utf-8"?>
<p:tagLst xmlns:p="http://schemas.openxmlformats.org/presentationml/2006/main">
  <p:tag name="KSO_WM_BEAUTIFY_FLAG" val=""/>
</p:tagLst>
</file>

<file path=ppt/tags/tag51.xml><?xml version="1.0" encoding="utf-8"?>
<p:tagLst xmlns:p="http://schemas.openxmlformats.org/presentationml/2006/main">
  <p:tag name="KSO_WM_BEAUTIFY_FLAG" val=""/>
</p:tagLst>
</file>

<file path=ppt/tags/tag52.xml><?xml version="1.0" encoding="utf-8"?>
<p:tagLst xmlns:p="http://schemas.openxmlformats.org/presentationml/2006/main">
  <p:tag name="KSO_WM_BEAUTIFY_FLAG" val=""/>
</p:tagLst>
</file>

<file path=ppt/tags/tag53.xml><?xml version="1.0" encoding="utf-8"?>
<p:tagLst xmlns:p="http://schemas.openxmlformats.org/presentationml/2006/main">
  <p:tag name="KSO_WM_BEAUTIFY_FLAG" val=""/>
</p:tagLst>
</file>

<file path=ppt/tags/tag54.xml><?xml version="1.0" encoding="utf-8"?>
<p:tagLst xmlns:p="http://schemas.openxmlformats.org/presentationml/2006/main">
  <p:tag name="KSO_WM_BEAUTIFY_FLAG" val=""/>
</p:tagLst>
</file>

<file path=ppt/tags/tag55.xml><?xml version="1.0" encoding="utf-8"?>
<p:tagLst xmlns:p="http://schemas.openxmlformats.org/presentationml/2006/main">
  <p:tag name="KSO_WM_BEAUTIFY_FLAG" val=""/>
</p:tagLst>
</file>

<file path=ppt/tags/tag56.xml><?xml version="1.0" encoding="utf-8"?>
<p:tagLst xmlns:p="http://schemas.openxmlformats.org/presentationml/2006/main">
  <p:tag name="KSO_WM_BEAUTIFY_FLAG" val=""/>
</p:tagLst>
</file>

<file path=ppt/tags/tag57.xml><?xml version="1.0" encoding="utf-8"?>
<p:tagLst xmlns:p="http://schemas.openxmlformats.org/presentationml/2006/main">
  <p:tag name="KSO_WM_BEAUTIFY_FLAG" val=""/>
</p:tagLst>
</file>

<file path=ppt/tags/tag58.xml><?xml version="1.0" encoding="utf-8"?>
<p:tagLst xmlns:p="http://schemas.openxmlformats.org/presentationml/2006/main">
  <p:tag name="KSO_WM_BEAUTIFY_FLAG" val=""/>
</p:tagLst>
</file>

<file path=ppt/tags/tag59.xml><?xml version="1.0" encoding="utf-8"?>
<p:tagLst xmlns:p="http://schemas.openxmlformats.org/presentationml/2006/main">
  <p:tag name="KSO_WM_BEAUTIFY_FLAG" val=""/>
</p:tagLst>
</file>

<file path=ppt/tags/tag6.xml><?xml version="1.0" encoding="utf-8"?>
<p:tagLst xmlns:p="http://schemas.openxmlformats.org/presentationml/2006/main">
  <p:tag name="KSO_WM_BEAUTIFY_FLAG" val=""/>
</p:tagLst>
</file>

<file path=ppt/tags/tag60.xml><?xml version="1.0" encoding="utf-8"?>
<p:tagLst xmlns:p="http://schemas.openxmlformats.org/presentationml/2006/main">
  <p:tag name="KSO_WM_BEAUTIFY_FLAG" val=""/>
</p:tagLst>
</file>

<file path=ppt/tags/tag61.xml><?xml version="1.0" encoding="utf-8"?>
<p:tagLst xmlns:p="http://schemas.openxmlformats.org/presentationml/2006/main">
  <p:tag name="KSO_WM_BEAUTIFY_FLAG" val=""/>
</p:tagLst>
</file>

<file path=ppt/tags/tag62.xml><?xml version="1.0" encoding="utf-8"?>
<p:tagLst xmlns:p="http://schemas.openxmlformats.org/presentationml/2006/main">
  <p:tag name="KSO_WM_BEAUTIFY_FLAG" val=""/>
</p:tagLst>
</file>

<file path=ppt/tags/tag63.xml><?xml version="1.0" encoding="utf-8"?>
<p:tagLst xmlns:p="http://schemas.openxmlformats.org/presentationml/2006/main">
  <p:tag name="KSO_WM_BEAUTIFY_FLAG" val=""/>
</p:tagLst>
</file>

<file path=ppt/tags/tag64.xml><?xml version="1.0" encoding="utf-8"?>
<p:tagLst xmlns:p="http://schemas.openxmlformats.org/presentationml/2006/main">
  <p:tag name="KSO_WM_BEAUTIFY_FLAG" val=""/>
</p:tagLst>
</file>

<file path=ppt/tags/tag65.xml><?xml version="1.0" encoding="utf-8"?>
<p:tagLst xmlns:p="http://schemas.openxmlformats.org/presentationml/2006/main">
  <p:tag name="KSO_WM_BEAUTIFY_FLAG" val=""/>
</p:tagLst>
</file>

<file path=ppt/tags/tag66.xml><?xml version="1.0" encoding="utf-8"?>
<p:tagLst xmlns:p="http://schemas.openxmlformats.org/presentationml/2006/main">
  <p:tag name="KSO_WM_BEAUTIFY_FLAG" val=""/>
</p:tagLst>
</file>

<file path=ppt/tags/tag67.xml><?xml version="1.0" encoding="utf-8"?>
<p:tagLst xmlns:p="http://schemas.openxmlformats.org/presentationml/2006/main">
  <p:tag name="KSO_WM_BEAUTIFY_FLAG" val=""/>
</p:tagLst>
</file>

<file path=ppt/tags/tag68.xml><?xml version="1.0" encoding="utf-8"?>
<p:tagLst xmlns:p="http://schemas.openxmlformats.org/presentationml/2006/main">
  <p:tag name="KSO_WM_BEAUTIFY_FLAG" val=""/>
</p:tagLst>
</file>

<file path=ppt/tags/tag69.xml><?xml version="1.0" encoding="utf-8"?>
<p:tagLst xmlns:p="http://schemas.openxmlformats.org/presentationml/2006/main">
  <p:tag name="KSO_WM_BEAUTIFY_FLAG" val=""/>
</p:tagLst>
</file>

<file path=ppt/tags/tag7.xml><?xml version="1.0" encoding="utf-8"?>
<p:tagLst xmlns:p="http://schemas.openxmlformats.org/presentationml/2006/main">
  <p:tag name="KSO_WM_BEAUTIFY_FLAG" val=""/>
</p:tagLst>
</file>

<file path=ppt/tags/tag70.xml><?xml version="1.0" encoding="utf-8"?>
<p:tagLst xmlns:p="http://schemas.openxmlformats.org/presentationml/2006/main">
  <p:tag name="KSO_WM_BEAUTIFY_FLAG" val=""/>
</p:tagLst>
</file>

<file path=ppt/tags/tag71.xml><?xml version="1.0" encoding="utf-8"?>
<p:tagLst xmlns:p="http://schemas.openxmlformats.org/presentationml/2006/main">
  <p:tag name="KSO_WM_BEAUTIFY_FLAG" val=""/>
</p:tagLst>
</file>

<file path=ppt/tags/tag72.xml><?xml version="1.0" encoding="utf-8"?>
<p:tagLst xmlns:p="http://schemas.openxmlformats.org/presentationml/2006/main">
  <p:tag name="KSO_WM_BEAUTIFY_FLAG" val=""/>
</p:tagLst>
</file>

<file path=ppt/tags/tag73.xml><?xml version="1.0" encoding="utf-8"?>
<p:tagLst xmlns:p="http://schemas.openxmlformats.org/presentationml/2006/main">
  <p:tag name="KSO_WM_BEAUTIFY_FLAG" val=""/>
</p:tagLst>
</file>

<file path=ppt/tags/tag74.xml><?xml version="1.0" encoding="utf-8"?>
<p:tagLst xmlns:p="http://schemas.openxmlformats.org/presentationml/2006/main">
  <p:tag name="KSO_WM_BEAUTIFY_FLAG" val=""/>
</p:tagLst>
</file>

<file path=ppt/tags/tag75.xml><?xml version="1.0" encoding="utf-8"?>
<p:tagLst xmlns:p="http://schemas.openxmlformats.org/presentationml/2006/main">
  <p:tag name="KSO_WM_BEAUTIFY_FLAG" val=""/>
</p:tagLst>
</file>

<file path=ppt/tags/tag76.xml><?xml version="1.0" encoding="utf-8"?>
<p:tagLst xmlns:p="http://schemas.openxmlformats.org/presentationml/2006/main">
  <p:tag name="KSO_WM_BEAUTIFY_FLAG" val=""/>
</p:tagLst>
</file>

<file path=ppt/tags/tag77.xml><?xml version="1.0" encoding="utf-8"?>
<p:tagLst xmlns:p="http://schemas.openxmlformats.org/presentationml/2006/main">
  <p:tag name="KSO_WM_BEAUTIFY_FLAG" val=""/>
</p:tagLst>
</file>

<file path=ppt/tags/tag78.xml><?xml version="1.0" encoding="utf-8"?>
<p:tagLst xmlns:p="http://schemas.openxmlformats.org/presentationml/2006/main">
  <p:tag name="KSO_WM_BEAUTIFY_FLAG" val=""/>
</p:tagLst>
</file>

<file path=ppt/tags/tag79.xml><?xml version="1.0" encoding="utf-8"?>
<p:tagLst xmlns:p="http://schemas.openxmlformats.org/presentationml/2006/main">
  <p:tag name="KSO_WM_BEAUTIFY_FLAG" val=""/>
</p:tagLst>
</file>

<file path=ppt/tags/tag8.xml><?xml version="1.0" encoding="utf-8"?>
<p:tagLst xmlns:p="http://schemas.openxmlformats.org/presentationml/2006/main">
  <p:tag name="KSO_WM_BEAUTIFY_FLAG" val=""/>
</p:tagLst>
</file>

<file path=ppt/tags/tag80.xml><?xml version="1.0" encoding="utf-8"?>
<p:tagLst xmlns:p="http://schemas.openxmlformats.org/presentationml/2006/main">
  <p:tag name="KSO_WM_BEAUTIFY_FLAG" val=""/>
</p:tagLst>
</file>

<file path=ppt/tags/tag81.xml><?xml version="1.0" encoding="utf-8"?>
<p:tagLst xmlns:p="http://schemas.openxmlformats.org/presentationml/2006/main">
  <p:tag name="KSO_WM_BEAUTIFY_FLAG" val=""/>
</p:tagLst>
</file>

<file path=ppt/tags/tag82.xml><?xml version="1.0" encoding="utf-8"?>
<p:tagLst xmlns:p="http://schemas.openxmlformats.org/presentationml/2006/main">
  <p:tag name="KSO_WM_BEAUTIFY_FLAG" val=""/>
</p:tagLst>
</file>

<file path=ppt/tags/tag83.xml><?xml version="1.0" encoding="utf-8"?>
<p:tagLst xmlns:p="http://schemas.openxmlformats.org/presentationml/2006/main">
  <p:tag name="KSO_WM_BEAUTIFY_FLAG" val=""/>
</p:tagLst>
</file>

<file path=ppt/tags/tag84.xml><?xml version="1.0" encoding="utf-8"?>
<p:tagLst xmlns:p="http://schemas.openxmlformats.org/presentationml/2006/main">
  <p:tag name="KSO_WM_BEAUTIFY_FLAG" val=""/>
</p:tagLst>
</file>

<file path=ppt/tags/tag85.xml><?xml version="1.0" encoding="utf-8"?>
<p:tagLst xmlns:p="http://schemas.openxmlformats.org/presentationml/2006/main">
  <p:tag name="KSO_WM_BEAUTIFY_FLAG" val=""/>
</p:tagLst>
</file>

<file path=ppt/tags/tag86.xml><?xml version="1.0" encoding="utf-8"?>
<p:tagLst xmlns:p="http://schemas.openxmlformats.org/presentationml/2006/main">
  <p:tag name="KSO_WM_BEAUTIFY_FLAG" val=""/>
</p:tagLst>
</file>

<file path=ppt/tags/tag87.xml><?xml version="1.0" encoding="utf-8"?>
<p:tagLst xmlns:p="http://schemas.openxmlformats.org/presentationml/2006/main">
  <p:tag name="KSO_WM_BEAUTIFY_FLAG" val=""/>
</p:tagLst>
</file>

<file path=ppt/tags/tag88.xml><?xml version="1.0" encoding="utf-8"?>
<p:tagLst xmlns:p="http://schemas.openxmlformats.org/presentationml/2006/main">
  <p:tag name="KSO_WM_BEAUTIFY_FLAG" val=""/>
</p:tagLst>
</file>

<file path=ppt/tags/tag89.xml><?xml version="1.0" encoding="utf-8"?>
<p:tagLst xmlns:p="http://schemas.openxmlformats.org/presentationml/2006/main">
  <p:tag name="KSO_WM_BEAUTIFY_FLAG" val=""/>
</p:tagLst>
</file>

<file path=ppt/tags/tag9.xml><?xml version="1.0" encoding="utf-8"?>
<p:tagLst xmlns:p="http://schemas.openxmlformats.org/presentationml/2006/main">
  <p:tag name="KSO_WM_BEAUTIFY_FLAG" val=""/>
</p:tagLst>
</file>

<file path=ppt/tags/tag90.xml><?xml version="1.0" encoding="utf-8"?>
<p:tagLst xmlns:p="http://schemas.openxmlformats.org/presentationml/2006/main">
  <p:tag name="KSO_WM_BEAUTIFY_FLAG" val=""/>
</p:tagLst>
</file>

<file path=ppt/tags/tag91.xml><?xml version="1.0" encoding="utf-8"?>
<p:tagLst xmlns:p="http://schemas.openxmlformats.org/presentationml/2006/main">
  <p:tag name="COMMONDATA" val="eyJoZGlkIjoiNmZjMGM2NTdiODU4YWI0ZTBhYjQ1ODVlMTNhMjI5OGYifQ=="/>
</p:tagLst>
</file>

<file path=ppt/theme/theme1.xml><?xml version="1.0" encoding="utf-8"?>
<a:theme xmlns:a="http://schemas.openxmlformats.org/drawingml/2006/main" name="WPS">
  <a:themeElements>
    <a:clrScheme name="WPS">
      <a:dk1>
        <a:srgbClr val="000000"/>
      </a:dk1>
      <a:lt1>
        <a:srgbClr val="FFFFFF"/>
      </a:lt1>
      <a:dk2>
        <a:srgbClr val="0F1423"/>
      </a:dk2>
      <a:lt2>
        <a:srgbClr val="FFFFFF"/>
      </a:lt2>
      <a:accent1>
        <a:srgbClr val="4874CB"/>
      </a:accent1>
      <a:accent2>
        <a:srgbClr val="E6724B"/>
      </a:accent2>
      <a:accent3>
        <a:srgbClr val="EFBB1F"/>
      </a:accent3>
      <a:accent4>
        <a:srgbClr val="75BD42"/>
      </a:accent4>
      <a:accent5>
        <a:srgbClr val="30C0B4"/>
      </a:accent5>
      <a:accent6>
        <a:srgbClr val="E05269"/>
      </a:accent6>
      <a:hlink>
        <a:srgbClr val="0026E5"/>
      </a:hlink>
      <a:folHlink>
        <a:srgbClr val="7E1FAD"/>
      </a:folHlink>
    </a:clrScheme>
    <a:fontScheme name="WP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WPS">
      <a:fillStyleLst>
        <a:solidFill>
          <a:schemeClr val="phClr"/>
        </a:solidFill>
        <a:gradFill>
          <a:gsLst>
            <a:gs pos="0">
              <a:schemeClr val="phClr">
                <a:lumOff val="17500"/>
              </a:schemeClr>
            </a:gs>
            <a:gs pos="100000">
              <a:schemeClr val="phClr"/>
            </a:gs>
          </a:gsLst>
          <a:lin ang="2700000" scaled="0"/>
        </a:gradFill>
        <a:gradFill>
          <a:gsLst>
            <a:gs pos="0">
              <a:schemeClr val="phClr">
                <a:hueOff val="-2520000"/>
              </a:schemeClr>
            </a:gs>
            <a:gs pos="100000">
              <a:schemeClr val="phClr"/>
            </a:gs>
          </a:gsLst>
          <a:lin ang="27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gradFill>
            <a:gsLst>
              <a:gs pos="0">
                <a:schemeClr val="phClr">
                  <a:hueOff val="-4200000"/>
                </a:schemeClr>
              </a:gs>
              <a:gs pos="100000">
                <a:schemeClr val="phClr"/>
              </a:gs>
            </a:gsLst>
            <a:lin ang="2700000" scaled="1"/>
          </a:gradFill>
          <a:prstDash val="solid"/>
          <a:miter lim="800000"/>
        </a:ln>
      </a:lnStyleLst>
      <a:effectStyleLst>
        <a:effectStyle>
          <a:effectLst>
            <a:outerShdw blurRad="101600" dist="50800" dir="5400000" algn="ctr" rotWithShape="0">
              <a:schemeClr val="phClr">
                <a:alpha val="60000"/>
              </a:schemeClr>
            </a:outerShdw>
          </a:effectLst>
        </a:effectStyle>
        <a:effectStyle>
          <a:effectLst>
            <a:reflection stA="50000" endA="300" endPos="40000" dist="25400" dir="5400000" sy="-100000" algn="bl" rotWithShape="0"/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1941</Words>
  <Application>WPS 演示</Application>
  <PresentationFormat>宽屏</PresentationFormat>
  <Paragraphs>145</Paragraphs>
  <Slides>12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12</vt:i4>
      </vt:variant>
    </vt:vector>
  </HeadingPairs>
  <TitlesOfParts>
    <vt:vector size="21" baseType="lpstr">
      <vt:lpstr>Arial</vt:lpstr>
      <vt:lpstr>宋体</vt:lpstr>
      <vt:lpstr>Wingdings</vt:lpstr>
      <vt:lpstr>微软雅黑</vt:lpstr>
      <vt:lpstr>华文行楷</vt:lpstr>
      <vt:lpstr>汉仪全唐诗简</vt:lpstr>
      <vt:lpstr>Calibri</vt:lpstr>
      <vt:lpstr>Arial Unicode MS</vt:lpstr>
      <vt:lpstr>WPS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DELL</dc:creator>
  <cp:lastModifiedBy>DELL</cp:lastModifiedBy>
  <cp:revision>25</cp:revision>
  <dcterms:created xsi:type="dcterms:W3CDTF">2023-09-22T08:13:00Z</dcterms:created>
  <dcterms:modified xsi:type="dcterms:W3CDTF">2023-11-30T06:14:54Z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373AFA64531A46A9B9B28431CE50ACA1_13</vt:lpwstr>
  </property>
  <property fmtid="{D5CDD505-2E9C-101B-9397-08002B2CF9AE}" pid="3" name="KSOProductBuildVer">
    <vt:lpwstr>2052-12.1.0.15712</vt:lpwstr>
  </property>
</Properties>
</file>