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62" r:id="rId3"/>
    <p:sldId id="259" r:id="rId5"/>
    <p:sldId id="266" r:id="rId6"/>
    <p:sldId id="276" r:id="rId7"/>
    <p:sldId id="286" r:id="rId8"/>
    <p:sldId id="287" r:id="rId9"/>
    <p:sldId id="288" r:id="rId10"/>
    <p:sldId id="289" r:id="rId11"/>
    <p:sldId id="290" r:id="rId12"/>
    <p:sldId id="291" r:id="rId13"/>
    <p:sldId id="292" r:id="rId14"/>
  </p:sldIdLst>
  <p:sldSz cx="12192000" cy="6858000"/>
  <p:notesSz cx="6858000" cy="9144000"/>
  <p:custDataLst>
    <p:tags r:id="rId1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364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gs" Target="tags/tag88.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49F42C-2DAE-424C-A4B8-3140182C3E9F}"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notesSlide" Target="../notesSlides/notesSlide1.xml"/><Relationship Id="rId8" Type="http://schemas.openxmlformats.org/officeDocument/2006/relationships/slideLayout" Target="../slideLayouts/slideLayout1.xml"/><Relationship Id="rId7" Type="http://schemas.openxmlformats.org/officeDocument/2006/relationships/tags" Target="../tags/tag5.xml"/><Relationship Id="rId6" Type="http://schemas.openxmlformats.org/officeDocument/2006/relationships/image" Target="../media/image2.png"/><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9" Type="http://schemas.openxmlformats.org/officeDocument/2006/relationships/tags" Target="../tags/tag79.xml"/><Relationship Id="rId8" Type="http://schemas.openxmlformats.org/officeDocument/2006/relationships/tags" Target="../tags/tag78.xml"/><Relationship Id="rId7" Type="http://schemas.openxmlformats.org/officeDocument/2006/relationships/image" Target="../media/image2.png"/><Relationship Id="rId6" Type="http://schemas.openxmlformats.org/officeDocument/2006/relationships/tags" Target="../tags/tag77.xml"/><Relationship Id="rId5" Type="http://schemas.openxmlformats.org/officeDocument/2006/relationships/tags" Target="../tags/tag76.xml"/><Relationship Id="rId4" Type="http://schemas.openxmlformats.org/officeDocument/2006/relationships/tags" Target="../tags/tag75.xml"/><Relationship Id="rId3" Type="http://schemas.openxmlformats.org/officeDocument/2006/relationships/tags" Target="../tags/tag74.xml"/><Relationship Id="rId2" Type="http://schemas.openxmlformats.org/officeDocument/2006/relationships/image" Target="../media/image9.png"/><Relationship Id="rId12" Type="http://schemas.openxmlformats.org/officeDocument/2006/relationships/slideLayout" Target="../slideLayouts/slideLayout1.xml"/><Relationship Id="rId11" Type="http://schemas.openxmlformats.org/officeDocument/2006/relationships/image" Target="../media/image10.png"/><Relationship Id="rId10" Type="http://schemas.openxmlformats.org/officeDocument/2006/relationships/tags" Target="../tags/tag80.xml"/><Relationship Id="rId1" Type="http://schemas.openxmlformats.org/officeDocument/2006/relationships/tags" Target="../tags/tag73.xml"/></Relationships>
</file>

<file path=ppt/slides/_rels/slide11.xml.rels><?xml version="1.0" encoding="UTF-8" standalone="yes"?>
<Relationships xmlns="http://schemas.openxmlformats.org/package/2006/relationships"><Relationship Id="rId9" Type="http://schemas.openxmlformats.org/officeDocument/2006/relationships/tags" Target="../tags/tag87.xml"/><Relationship Id="rId8" Type="http://schemas.openxmlformats.org/officeDocument/2006/relationships/image" Target="../media/image11.png"/><Relationship Id="rId7" Type="http://schemas.openxmlformats.org/officeDocument/2006/relationships/tags" Target="../tags/tag86.xml"/><Relationship Id="rId6" Type="http://schemas.openxmlformats.org/officeDocument/2006/relationships/tags" Target="../tags/tag85.xml"/><Relationship Id="rId5" Type="http://schemas.openxmlformats.org/officeDocument/2006/relationships/image" Target="../media/image2.png"/><Relationship Id="rId4" Type="http://schemas.openxmlformats.org/officeDocument/2006/relationships/tags" Target="../tags/tag84.xml"/><Relationship Id="rId3" Type="http://schemas.openxmlformats.org/officeDocument/2006/relationships/tags" Target="../tags/tag83.xml"/><Relationship Id="rId2" Type="http://schemas.openxmlformats.org/officeDocument/2006/relationships/tags" Target="../tags/tag82.xml"/><Relationship Id="rId10" Type="http://schemas.openxmlformats.org/officeDocument/2006/relationships/slideLayout" Target="../slideLayouts/slideLayout1.xml"/><Relationship Id="rId1" Type="http://schemas.openxmlformats.org/officeDocument/2006/relationships/tags" Target="../tags/tag81.xml"/></Relationships>
</file>

<file path=ppt/slides/_rels/slide2.xml.rels><?xml version="1.0" encoding="UTF-8" standalone="yes"?>
<Relationships xmlns="http://schemas.openxmlformats.org/package/2006/relationships"><Relationship Id="rId9" Type="http://schemas.openxmlformats.org/officeDocument/2006/relationships/tags" Target="../tags/tag13.xml"/><Relationship Id="rId8" Type="http://schemas.openxmlformats.org/officeDocument/2006/relationships/image" Target="../media/image2.png"/><Relationship Id="rId7" Type="http://schemas.openxmlformats.org/officeDocument/2006/relationships/tags" Target="../tags/tag12.xml"/><Relationship Id="rId6" Type="http://schemas.openxmlformats.org/officeDocument/2006/relationships/tags" Target="../tags/tag11.xml"/><Relationship Id="rId5" Type="http://schemas.openxmlformats.org/officeDocument/2006/relationships/tags" Target="../tags/tag10.xml"/><Relationship Id="rId4" Type="http://schemas.openxmlformats.org/officeDocument/2006/relationships/tags" Target="../tags/tag9.xml"/><Relationship Id="rId3" Type="http://schemas.openxmlformats.org/officeDocument/2006/relationships/tags" Target="../tags/tag8.xml"/><Relationship Id="rId2" Type="http://schemas.openxmlformats.org/officeDocument/2006/relationships/tags" Target="../tags/tag7.xml"/><Relationship Id="rId11" Type="http://schemas.openxmlformats.org/officeDocument/2006/relationships/slideLayout" Target="../slideLayouts/slideLayout1.xml"/><Relationship Id="rId10" Type="http://schemas.openxmlformats.org/officeDocument/2006/relationships/tags" Target="../tags/tag14.xml"/><Relationship Id="rId1" Type="http://schemas.openxmlformats.org/officeDocument/2006/relationships/tags" Target="../tags/tag6.xml"/></Relationships>
</file>

<file path=ppt/slides/_rels/slide3.xml.rels><?xml version="1.0" encoding="UTF-8" standalone="yes"?>
<Relationships xmlns="http://schemas.openxmlformats.org/package/2006/relationships"><Relationship Id="rId9" Type="http://schemas.openxmlformats.org/officeDocument/2006/relationships/tags" Target="../tags/tag22.xml"/><Relationship Id="rId8" Type="http://schemas.openxmlformats.org/officeDocument/2006/relationships/tags" Target="../tags/tag21.xml"/><Relationship Id="rId7" Type="http://schemas.openxmlformats.org/officeDocument/2006/relationships/tags" Target="../tags/tag20.xml"/><Relationship Id="rId6" Type="http://schemas.openxmlformats.org/officeDocument/2006/relationships/tags" Target="../tags/tag19.xml"/><Relationship Id="rId5" Type="http://schemas.openxmlformats.org/officeDocument/2006/relationships/image" Target="../media/image2.png"/><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4" Type="http://schemas.openxmlformats.org/officeDocument/2006/relationships/slideLayout" Target="../slideLayouts/slideLayout1.xml"/><Relationship Id="rId13" Type="http://schemas.openxmlformats.org/officeDocument/2006/relationships/image" Target="../media/image3.png"/><Relationship Id="rId12" Type="http://schemas.openxmlformats.org/officeDocument/2006/relationships/tags" Target="../tags/tag25.xml"/><Relationship Id="rId11" Type="http://schemas.openxmlformats.org/officeDocument/2006/relationships/tags" Target="../tags/tag24.xml"/><Relationship Id="rId10" Type="http://schemas.openxmlformats.org/officeDocument/2006/relationships/tags" Target="../tags/tag23.xml"/><Relationship Id="rId1" Type="http://schemas.openxmlformats.org/officeDocument/2006/relationships/tags" Target="../tags/tag15.xml"/></Relationships>
</file>

<file path=ppt/slides/_rels/slide4.xml.rels><?xml version="1.0" encoding="UTF-8" standalone="yes"?>
<Relationships xmlns="http://schemas.openxmlformats.org/package/2006/relationships"><Relationship Id="rId9" Type="http://schemas.openxmlformats.org/officeDocument/2006/relationships/image" Target="../media/image4.png"/><Relationship Id="rId8" Type="http://schemas.openxmlformats.org/officeDocument/2006/relationships/tags" Target="../tags/tag32.xml"/><Relationship Id="rId7" Type="http://schemas.openxmlformats.org/officeDocument/2006/relationships/tags" Target="../tags/tag31.xml"/><Relationship Id="rId6" Type="http://schemas.openxmlformats.org/officeDocument/2006/relationships/tags" Target="../tags/tag30.xml"/><Relationship Id="rId5" Type="http://schemas.openxmlformats.org/officeDocument/2006/relationships/image" Target="../media/image2.png"/><Relationship Id="rId4" Type="http://schemas.openxmlformats.org/officeDocument/2006/relationships/tags" Target="../tags/tag29.xml"/><Relationship Id="rId3" Type="http://schemas.openxmlformats.org/officeDocument/2006/relationships/tags" Target="../tags/tag28.xml"/><Relationship Id="rId2" Type="http://schemas.openxmlformats.org/officeDocument/2006/relationships/tags" Target="../tags/tag27.xml"/><Relationship Id="rId10" Type="http://schemas.openxmlformats.org/officeDocument/2006/relationships/slideLayout" Target="../slideLayouts/slideLayout1.xml"/><Relationship Id="rId1" Type="http://schemas.openxmlformats.org/officeDocument/2006/relationships/tags" Target="../tags/tag26.xml"/></Relationships>
</file>

<file path=ppt/slides/_rels/slide5.xml.rels><?xml version="1.0" encoding="UTF-8" standalone="yes"?>
<Relationships xmlns="http://schemas.openxmlformats.org/package/2006/relationships"><Relationship Id="rId9" Type="http://schemas.openxmlformats.org/officeDocument/2006/relationships/tags" Target="../tags/tag39.xml"/><Relationship Id="rId8" Type="http://schemas.openxmlformats.org/officeDocument/2006/relationships/image" Target="../media/image5.png"/><Relationship Id="rId7" Type="http://schemas.openxmlformats.org/officeDocument/2006/relationships/tags" Target="../tags/tag38.xml"/><Relationship Id="rId6" Type="http://schemas.openxmlformats.org/officeDocument/2006/relationships/tags" Target="../tags/tag37.xml"/><Relationship Id="rId5" Type="http://schemas.openxmlformats.org/officeDocument/2006/relationships/image" Target="../media/image2.png"/><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0" Type="http://schemas.openxmlformats.org/officeDocument/2006/relationships/slideLayout" Target="../slideLayouts/slideLayout1.xml"/><Relationship Id="rId1" Type="http://schemas.openxmlformats.org/officeDocument/2006/relationships/tags" Target="../tags/tag33.xml"/></Relationships>
</file>

<file path=ppt/slides/_rels/slide6.xml.rels><?xml version="1.0" encoding="UTF-8" standalone="yes"?>
<Relationships xmlns="http://schemas.openxmlformats.org/package/2006/relationships"><Relationship Id="rId9" Type="http://schemas.openxmlformats.org/officeDocument/2006/relationships/tags" Target="../tags/tag47.xml"/><Relationship Id="rId8" Type="http://schemas.openxmlformats.org/officeDocument/2006/relationships/tags" Target="../tags/tag46.xml"/><Relationship Id="rId7" Type="http://schemas.openxmlformats.org/officeDocument/2006/relationships/tags" Target="../tags/tag45.xml"/><Relationship Id="rId6" Type="http://schemas.openxmlformats.org/officeDocument/2006/relationships/tags" Target="../tags/tag44.xml"/><Relationship Id="rId5" Type="http://schemas.openxmlformats.org/officeDocument/2006/relationships/image" Target="../media/image2.png"/><Relationship Id="rId4" Type="http://schemas.openxmlformats.org/officeDocument/2006/relationships/tags" Target="../tags/tag43.xml"/><Relationship Id="rId3" Type="http://schemas.openxmlformats.org/officeDocument/2006/relationships/tags" Target="../tags/tag42.xml"/><Relationship Id="rId2" Type="http://schemas.openxmlformats.org/officeDocument/2006/relationships/tags" Target="../tags/tag41.xml"/><Relationship Id="rId12" Type="http://schemas.openxmlformats.org/officeDocument/2006/relationships/slideLayout" Target="../slideLayouts/slideLayout1.xml"/><Relationship Id="rId11" Type="http://schemas.openxmlformats.org/officeDocument/2006/relationships/image" Target="../media/image6.png"/><Relationship Id="rId10" Type="http://schemas.openxmlformats.org/officeDocument/2006/relationships/tags" Target="../tags/tag48.xml"/><Relationship Id="rId1" Type="http://schemas.openxmlformats.org/officeDocument/2006/relationships/tags" Target="../tags/tag40.xml"/></Relationships>
</file>

<file path=ppt/slides/_rels/slide7.xml.rels><?xml version="1.0" encoding="UTF-8" standalone="yes"?>
<Relationships xmlns="http://schemas.openxmlformats.org/package/2006/relationships"><Relationship Id="rId9" Type="http://schemas.openxmlformats.org/officeDocument/2006/relationships/slideLayout" Target="../slideLayouts/slideLayout1.xml"/><Relationship Id="rId8" Type="http://schemas.openxmlformats.org/officeDocument/2006/relationships/tags" Target="../tags/tag55.xml"/><Relationship Id="rId7" Type="http://schemas.openxmlformats.org/officeDocument/2006/relationships/tags" Target="../tags/tag54.xml"/><Relationship Id="rId6" Type="http://schemas.openxmlformats.org/officeDocument/2006/relationships/tags" Target="../tags/tag53.xml"/><Relationship Id="rId5" Type="http://schemas.openxmlformats.org/officeDocument/2006/relationships/image" Target="../media/image2.png"/><Relationship Id="rId4" Type="http://schemas.openxmlformats.org/officeDocument/2006/relationships/tags" Target="../tags/tag52.xml"/><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tags" Target="../tags/tag49.xml"/></Relationships>
</file>

<file path=ppt/slides/_rels/slide8.xml.rels><?xml version="1.0" encoding="UTF-8" standalone="yes"?>
<Relationships xmlns="http://schemas.openxmlformats.org/package/2006/relationships"><Relationship Id="rId9" Type="http://schemas.openxmlformats.org/officeDocument/2006/relationships/tags" Target="../tags/tag63.xml"/><Relationship Id="rId8" Type="http://schemas.openxmlformats.org/officeDocument/2006/relationships/tags" Target="../tags/tag62.xml"/><Relationship Id="rId7" Type="http://schemas.openxmlformats.org/officeDocument/2006/relationships/tags" Target="../tags/tag61.xml"/><Relationship Id="rId6" Type="http://schemas.openxmlformats.org/officeDocument/2006/relationships/tags" Target="../tags/tag60.xml"/><Relationship Id="rId5" Type="http://schemas.openxmlformats.org/officeDocument/2006/relationships/image" Target="../media/image2.png"/><Relationship Id="rId4" Type="http://schemas.openxmlformats.org/officeDocument/2006/relationships/tags" Target="../tags/tag59.xml"/><Relationship Id="rId3" Type="http://schemas.openxmlformats.org/officeDocument/2006/relationships/tags" Target="../tags/tag58.xml"/><Relationship Id="rId2" Type="http://schemas.openxmlformats.org/officeDocument/2006/relationships/tags" Target="../tags/tag57.xml"/><Relationship Id="rId11" Type="http://schemas.openxmlformats.org/officeDocument/2006/relationships/slideLayout" Target="../slideLayouts/slideLayout1.xml"/><Relationship Id="rId10" Type="http://schemas.openxmlformats.org/officeDocument/2006/relationships/tags" Target="../tags/tag64.xml"/><Relationship Id="rId1" Type="http://schemas.openxmlformats.org/officeDocument/2006/relationships/tags" Target="../tags/tag56.xml"/></Relationships>
</file>

<file path=ppt/slides/_rels/slide9.xml.rels><?xml version="1.0" encoding="UTF-8" standalone="yes"?>
<Relationships xmlns="http://schemas.openxmlformats.org/package/2006/relationships"><Relationship Id="rId9" Type="http://schemas.openxmlformats.org/officeDocument/2006/relationships/image" Target="../media/image7.png"/><Relationship Id="rId8" Type="http://schemas.openxmlformats.org/officeDocument/2006/relationships/tags" Target="../tags/tag71.xml"/><Relationship Id="rId7" Type="http://schemas.openxmlformats.org/officeDocument/2006/relationships/tags" Target="../tags/tag70.xml"/><Relationship Id="rId6" Type="http://schemas.openxmlformats.org/officeDocument/2006/relationships/tags" Target="../tags/tag69.xml"/><Relationship Id="rId5" Type="http://schemas.openxmlformats.org/officeDocument/2006/relationships/image" Target="../media/image2.png"/><Relationship Id="rId4" Type="http://schemas.openxmlformats.org/officeDocument/2006/relationships/tags" Target="../tags/tag68.xml"/><Relationship Id="rId3" Type="http://schemas.openxmlformats.org/officeDocument/2006/relationships/tags" Target="../tags/tag67.xml"/><Relationship Id="rId2" Type="http://schemas.openxmlformats.org/officeDocument/2006/relationships/tags" Target="../tags/tag66.xml"/><Relationship Id="rId12" Type="http://schemas.openxmlformats.org/officeDocument/2006/relationships/slideLayout" Target="../slideLayouts/slideLayout1.xml"/><Relationship Id="rId11" Type="http://schemas.openxmlformats.org/officeDocument/2006/relationships/image" Target="../media/image8.png"/><Relationship Id="rId10" Type="http://schemas.openxmlformats.org/officeDocument/2006/relationships/tags" Target="../tags/tag72.xml"/><Relationship Id="rId1" Type="http://schemas.openxmlformats.org/officeDocument/2006/relationships/tags" Target="../tags/tag6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3" name="文本框 2"/>
          <p:cNvSpPr txBox="1"/>
          <p:nvPr/>
        </p:nvSpPr>
        <p:spPr>
          <a:xfrm>
            <a:off x="-412750" y="1649413"/>
            <a:ext cx="8128000" cy="3046095"/>
          </a:xfrm>
          <a:prstGeom prst="rect">
            <a:avLst/>
          </a:prstGeom>
        </p:spPr>
        <p:txBody>
          <a:bodyPr>
            <a:spAutoFit/>
            <a:extLst>
              <a:ext uri="{4A0BC546-FE56-4ADE-93B0-CB8AF2F6F144}">
                <wpsdc:textFrameExt xmlns:wpsdc="http://www.wps.cn/officeDocument/2022/drawingmlCustomData" type="title"/>
              </a:ext>
            </a:extLst>
          </a:bodyPr>
          <a:p>
            <a:pPr indent="0" algn="ctr" fontAlgn="auto">
              <a:lnSpc>
                <a:spcPct val="150000"/>
              </a:lnSpc>
            </a:pPr>
            <a:r>
              <a:rPr lang="zh-CN" altLang="en-US" sz="4800" b="1" dirty="0">
                <a:solidFill>
                  <a:srgbClr val="363D44"/>
                </a:solidFill>
                <a:latin typeface="微软雅黑" panose="020B0503020204020204" charset="-122"/>
                <a:ea typeface="微软雅黑" panose="020B0503020204020204" charset="-122"/>
                <a:sym typeface="微软雅黑" panose="020B0503020204020204" charset="-122"/>
              </a:rPr>
              <a:t>专题一</a:t>
            </a:r>
            <a:endParaRPr lang="zh-CN" altLang="en-US" sz="4800" b="1" dirty="0">
              <a:solidFill>
                <a:srgbClr val="363D44"/>
              </a:solidFill>
              <a:latin typeface="微软雅黑" panose="020B0503020204020204" charset="-122"/>
              <a:ea typeface="微软雅黑" panose="020B0503020204020204" charset="-122"/>
              <a:sym typeface="微软雅黑" panose="020B0503020204020204" charset="-122"/>
            </a:endParaRPr>
          </a:p>
          <a:p>
            <a:pPr indent="0" algn="ctr" fontAlgn="auto">
              <a:lnSpc>
                <a:spcPct val="150000"/>
              </a:lnSpc>
            </a:pPr>
            <a:r>
              <a:rPr lang="zh-CN" altLang="en-US" sz="4800" b="1" dirty="0">
                <a:solidFill>
                  <a:srgbClr val="363D44"/>
                </a:solidFill>
                <a:latin typeface="微软雅黑" panose="020B0503020204020204" charset="-122"/>
                <a:ea typeface="微软雅黑" panose="020B0503020204020204" charset="-122"/>
                <a:sym typeface="微软雅黑" panose="020B0503020204020204" charset="-122"/>
              </a:rPr>
              <a:t>电化学基础与金属防护</a:t>
            </a:r>
            <a:endParaRPr lang="zh-CN" altLang="en-US" sz="4800" b="1" dirty="0">
              <a:solidFill>
                <a:srgbClr val="363D44"/>
              </a:solidFill>
              <a:latin typeface="微软雅黑" panose="020B0503020204020204" charset="-122"/>
              <a:ea typeface="微软雅黑" panose="020B0503020204020204" charset="-122"/>
              <a:sym typeface="微软雅黑" panose="020B0503020204020204" charset="-122"/>
            </a:endParaRPr>
          </a:p>
          <a:p>
            <a:pPr algn="l"/>
            <a:endParaRPr lang="zh-CN" altLang="en-US" sz="4800" b="1" spc="400">
              <a:latin typeface="Arial" panose="020B0604020202020204" pitchFamily="34" charset="0"/>
              <a:ea typeface="微软雅黑" panose="020B0503020204020204" charset="-122"/>
            </a:endParaRPr>
          </a:p>
        </p:txBody>
      </p:sp>
      <p:grpSp>
        <p:nvGrpSpPr>
          <p:cNvPr id="9" name="组合 8"/>
          <p:cNvGrpSpPr/>
          <p:nvPr/>
        </p:nvGrpSpPr>
        <p:grpSpPr>
          <a:xfrm>
            <a:off x="0" y="6453505"/>
            <a:ext cx="12193271" cy="473710"/>
            <a:chOff x="-1" y="10163"/>
            <a:chExt cx="19159" cy="746"/>
          </a:xfrm>
        </p:grpSpPr>
        <p:sp>
          <p:nvSpPr>
            <p:cNvPr id="21" name="矩形 20"/>
            <p:cNvSpPr/>
            <p:nvPr>
              <p:custDataLst>
                <p:tags r:id="rId2"/>
              </p:custDataLst>
            </p:nvPr>
          </p:nvSpPr>
          <p:spPr>
            <a:xfrm>
              <a:off x="-1" y="10210"/>
              <a:ext cx="19159" cy="64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custDataLst>
                <p:tags r:id="rId3"/>
              </p:custDataLst>
            </p:nvPr>
          </p:nvSpPr>
          <p:spPr>
            <a:xfrm>
              <a:off x="2140" y="10270"/>
              <a:ext cx="6400" cy="58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custDataLst>
                <p:tags r:id="rId4"/>
              </p:custDataLst>
            </p:nvPr>
          </p:nvSpPr>
          <p:spPr>
            <a:xfrm>
              <a:off x="11740" y="10275"/>
              <a:ext cx="6400" cy="531"/>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6" name="图片 5"/>
            <p:cNvPicPr>
              <a:picLocks noChangeAspect="1"/>
            </p:cNvPicPr>
            <p:nvPr>
              <p:custDataLst>
                <p:tags r:id="rId5"/>
              </p:custDataLst>
            </p:nvPr>
          </p:nvPicPr>
          <p:blipFill>
            <a:blip r:embed="rId6"/>
            <a:stretch>
              <a:fillRect/>
            </a:stretch>
          </p:blipFill>
          <p:spPr>
            <a:xfrm>
              <a:off x="8540" y="10163"/>
              <a:ext cx="835" cy="746"/>
            </a:xfrm>
            <a:prstGeom prst="rect">
              <a:avLst/>
            </a:prstGeom>
            <a:noFill/>
          </p:spPr>
        </p:pic>
      </p:grpSp>
    </p:spTree>
    <p:custDataLst>
      <p:tags r:id="rId7"/>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pic>
        <p:nvPicPr>
          <p:cNvPr id="7" name="图片 6"/>
          <p:cNvPicPr>
            <a:picLocks noChangeAspect="1"/>
          </p:cNvPicPr>
          <p:nvPr>
            <p:custDataLst>
              <p:tags r:id="rId1"/>
            </p:custDataLst>
          </p:nvPr>
        </p:nvPicPr>
        <p:blipFill>
          <a:blip r:embed="rId2"/>
          <a:stretch>
            <a:fillRect/>
          </a:stretch>
        </p:blipFill>
        <p:spPr>
          <a:xfrm>
            <a:off x="4592955" y="1221105"/>
            <a:ext cx="7572375" cy="3190875"/>
          </a:xfrm>
          <a:prstGeom prst="rect">
            <a:avLst/>
          </a:prstGeom>
        </p:spPr>
      </p:pic>
      <p:sp>
        <p:nvSpPr>
          <p:cNvPr id="21" name="矩形 20"/>
          <p:cNvSpPr/>
          <p:nvPr/>
        </p:nvSpPr>
        <p:spPr>
          <a:xfrm>
            <a:off x="-635" y="6483350"/>
            <a:ext cx="1216596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3"/>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4"/>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5"/>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6"/>
            </p:custDataLst>
          </p:nvPr>
        </p:nvPicPr>
        <p:blipFill>
          <a:blip r:embed="rId7"/>
          <a:stretch>
            <a:fillRect/>
          </a:stretch>
        </p:blipFill>
        <p:spPr>
          <a:xfrm>
            <a:off x="5422900" y="6439535"/>
            <a:ext cx="530225" cy="473710"/>
          </a:xfrm>
          <a:prstGeom prst="rect">
            <a:avLst/>
          </a:prstGeom>
          <a:noFill/>
        </p:spPr>
      </p:pic>
      <p:sp>
        <p:nvSpPr>
          <p:cNvPr id="6" name="文本框 5"/>
          <p:cNvSpPr txBox="1"/>
          <p:nvPr>
            <p:custDataLst>
              <p:tags r:id="rId8"/>
            </p:custDataLst>
          </p:nvPr>
        </p:nvSpPr>
        <p:spPr>
          <a:xfrm>
            <a:off x="1068070" y="356235"/>
            <a:ext cx="6589395" cy="829945"/>
          </a:xfrm>
          <a:prstGeom prst="rect">
            <a:avLst/>
          </a:prstGeom>
          <a:noFill/>
        </p:spPr>
        <p:txBody>
          <a:bodyPr wrap="square" rtlCol="0">
            <a:spAutoFit/>
          </a:bodyPr>
          <a:p>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电化学基础与金属防护</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电解与电镀</a:t>
            </a:r>
            <a:endPar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a:p>
            <a:endPar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4" name="文本框 5128"/>
          <p:cNvSpPr txBox="1"/>
          <p:nvPr>
            <p:custDataLst>
              <p:tags r:id="rId9"/>
            </p:custDataLst>
          </p:nvPr>
        </p:nvSpPr>
        <p:spPr>
          <a:xfrm flipH="1">
            <a:off x="716280" y="1794510"/>
            <a:ext cx="5526405" cy="1476375"/>
          </a:xfrm>
          <a:prstGeom prst="rect">
            <a:avLst/>
          </a:prstGeom>
          <a:noFill/>
          <a:ln w="9525">
            <a:noFill/>
          </a:ln>
        </p:spPr>
        <p:txBody>
          <a:bodyPr wrap="square" anchor="t">
            <a:spAutoFit/>
          </a:bodyP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a:lnSpc>
                <a:spcPct val="150000"/>
              </a:lnSpc>
            </a:pPr>
            <a:r>
              <a:rPr lang="en-US" altLang="zh-CN" sz="2000" dirty="0">
                <a:latin typeface="微软雅黑" panose="020B0503020204020204" charset="-122"/>
                <a:ea typeface="微软雅黑" panose="020B0503020204020204" charset="-122"/>
              </a:rPr>
              <a:t>       </a:t>
            </a:r>
            <a:r>
              <a:rPr lang="zh-CN" altLang="en-US" sz="2000" dirty="0">
                <a:latin typeface="微软雅黑" panose="020B0503020204020204" charset="-122"/>
                <a:ea typeface="微软雅黑" panose="020B0503020204020204" charset="-122"/>
              </a:rPr>
              <a:t>电解精炼</a:t>
            </a:r>
            <a:r>
              <a:rPr lang="zh-CN" altLang="en-US" sz="2000" dirty="0" smtClean="0">
                <a:latin typeface="微软雅黑" panose="020B0503020204020204" charset="-122"/>
                <a:ea typeface="微软雅黑" panose="020B0503020204020204" charset="-122"/>
              </a:rPr>
              <a:t>铜时，粗铜作为阳极材料，精</a:t>
            </a:r>
            <a:r>
              <a:rPr lang="zh-CN" altLang="en-US" sz="2000" dirty="0">
                <a:latin typeface="微软雅黑" panose="020B0503020204020204" charset="-122"/>
                <a:ea typeface="微软雅黑" panose="020B0503020204020204" charset="-122"/>
              </a:rPr>
              <a:t>铜</a:t>
            </a:r>
            <a:r>
              <a:rPr lang="zh-CN" altLang="en-US" sz="2000" dirty="0" smtClean="0">
                <a:latin typeface="微软雅黑" panose="020B0503020204020204" charset="-122"/>
                <a:ea typeface="微软雅黑" panose="020B0503020204020204" charset="-122"/>
              </a:rPr>
              <a:t>作为阴极材料，</a:t>
            </a:r>
            <a:r>
              <a:rPr lang="en-US" altLang="zh-CN" sz="2000" dirty="0" smtClean="0">
                <a:latin typeface="微软雅黑" panose="020B0503020204020204" charset="-122"/>
                <a:ea typeface="微软雅黑" panose="020B0503020204020204" charset="-122"/>
              </a:rPr>
              <a:t>CuSO</a:t>
            </a:r>
            <a:r>
              <a:rPr lang="en-US" altLang="zh-CN" sz="2000" baseline="-25000" dirty="0" smtClean="0">
                <a:latin typeface="微软雅黑" panose="020B0503020204020204" charset="-122"/>
                <a:ea typeface="微软雅黑" panose="020B0503020204020204" charset="-122"/>
              </a:rPr>
              <a:t>4</a:t>
            </a:r>
            <a:r>
              <a:rPr lang="zh-CN" altLang="en-US" sz="2000" dirty="0" smtClean="0">
                <a:latin typeface="微软雅黑" panose="020B0503020204020204" charset="-122"/>
                <a:ea typeface="微软雅黑" panose="020B0503020204020204" charset="-122"/>
              </a:rPr>
              <a:t>溶液作为电解质溶液（图</a:t>
            </a:r>
            <a:r>
              <a:rPr lang="en-US" altLang="zh-CN" sz="2000" dirty="0" smtClean="0">
                <a:latin typeface="微软雅黑" panose="020B0503020204020204" charset="-122"/>
                <a:ea typeface="微软雅黑" panose="020B0503020204020204" charset="-122"/>
              </a:rPr>
              <a:t>1-12</a:t>
            </a:r>
            <a:r>
              <a:rPr lang="zh-CN" altLang="en-US" sz="2000" dirty="0" smtClean="0">
                <a:latin typeface="微软雅黑" panose="020B0503020204020204" charset="-122"/>
                <a:ea typeface="微软雅黑" panose="020B0503020204020204" charset="-122"/>
              </a:rPr>
              <a:t>）。</a:t>
            </a:r>
            <a:endParaRPr lang="zh-CN" altLang="en-US" sz="2000" dirty="0" smtClean="0">
              <a:latin typeface="微软雅黑" panose="020B0503020204020204" charset="-122"/>
              <a:ea typeface="微软雅黑" panose="020B0503020204020204" charset="-122"/>
            </a:endParaRPr>
          </a:p>
        </p:txBody>
      </p:sp>
      <p:pic>
        <p:nvPicPr>
          <p:cNvPr id="5" name="图片 4"/>
          <p:cNvPicPr>
            <a:picLocks noChangeAspect="1"/>
          </p:cNvPicPr>
          <p:nvPr>
            <p:custDataLst>
              <p:tags r:id="rId10"/>
            </p:custDataLst>
          </p:nvPr>
        </p:nvPicPr>
        <p:blipFill>
          <a:blip r:embed="rId11"/>
          <a:stretch>
            <a:fillRect/>
          </a:stretch>
        </p:blipFill>
        <p:spPr>
          <a:xfrm>
            <a:off x="2494280" y="4644390"/>
            <a:ext cx="6619875" cy="15621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6596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829945"/>
          </a:xfrm>
          <a:prstGeom prst="rect">
            <a:avLst/>
          </a:prstGeom>
          <a:noFill/>
        </p:spPr>
        <p:txBody>
          <a:bodyPr wrap="square" rtlCol="0">
            <a:spAutoFit/>
          </a:bodyPr>
          <a:p>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电化学基础与金属防护</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电解与电镀</a:t>
            </a:r>
            <a:endPar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a:p>
            <a:endPar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pic>
        <p:nvPicPr>
          <p:cNvPr id="3" name="图片 2"/>
          <p:cNvPicPr>
            <a:picLocks noChangeAspect="1"/>
          </p:cNvPicPr>
          <p:nvPr>
            <p:custDataLst>
              <p:tags r:id="rId7"/>
            </p:custDataLst>
          </p:nvPr>
        </p:nvPicPr>
        <p:blipFill>
          <a:blip r:embed="rId8"/>
          <a:stretch>
            <a:fillRect/>
          </a:stretch>
        </p:blipFill>
        <p:spPr>
          <a:xfrm rot="960000">
            <a:off x="93345" y="1663700"/>
            <a:ext cx="5509260" cy="2646045"/>
          </a:xfrm>
          <a:prstGeom prst="rect">
            <a:avLst/>
          </a:prstGeom>
        </p:spPr>
      </p:pic>
      <p:sp>
        <p:nvSpPr>
          <p:cNvPr id="4" name="文本框 5128"/>
          <p:cNvSpPr txBox="1"/>
          <p:nvPr>
            <p:custDataLst>
              <p:tags r:id="rId9"/>
            </p:custDataLst>
          </p:nvPr>
        </p:nvSpPr>
        <p:spPr>
          <a:xfrm flipH="1">
            <a:off x="5668645" y="1091565"/>
            <a:ext cx="6287135" cy="5169535"/>
          </a:xfrm>
          <a:prstGeom prst="rect">
            <a:avLst/>
          </a:prstGeom>
          <a:noFill/>
          <a:ln w="9525">
            <a:noFill/>
          </a:ln>
        </p:spPr>
        <p:txBody>
          <a:bodyPr wrap="square" anchor="t">
            <a:spAutoFit/>
          </a:bodyP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a:lnSpc>
                <a:spcPct val="150000"/>
              </a:lnSpc>
            </a:pPr>
            <a:r>
              <a:rPr lang="en-US" altLang="zh-CN" sz="2000" dirty="0">
                <a:latin typeface="微软雅黑" panose="020B0503020204020204" charset="-122"/>
                <a:ea typeface="微软雅黑" panose="020B0503020204020204" charset="-122"/>
              </a:rPr>
              <a:t>    </a:t>
            </a:r>
            <a:r>
              <a:rPr lang="zh-CN" altLang="en-US" sz="2000" dirty="0">
                <a:latin typeface="微软雅黑" panose="020B0503020204020204" charset="-122"/>
                <a:ea typeface="微软雅黑" panose="020B0503020204020204" charset="-122"/>
              </a:rPr>
              <a:t>电镀和电解精炼都会带来污染。其废水中含有剧毒物质，如</a:t>
            </a:r>
            <a:r>
              <a:rPr lang="zh-CN" altLang="en-US" sz="2000" dirty="0">
                <a:solidFill>
                  <a:schemeClr val="accent6">
                    <a:lumMod val="75000"/>
                  </a:schemeClr>
                </a:solidFill>
                <a:latin typeface="微软雅黑" panose="020B0503020204020204" charset="-122"/>
                <a:ea typeface="微软雅黑" panose="020B0503020204020204" charset="-122"/>
              </a:rPr>
              <a:t>氰化物、重金属</a:t>
            </a:r>
            <a:r>
              <a:rPr lang="zh-CN" altLang="en-US" sz="2000" dirty="0">
                <a:latin typeface="微软雅黑" panose="020B0503020204020204" charset="-122"/>
                <a:ea typeface="微软雅黑" panose="020B0503020204020204" charset="-122"/>
              </a:rPr>
              <a:t>等。氰根离子有剧毒，会对电镀工人的健康造成伤害。这些废水若直接排入自然水域，会严重污染水体，氰化物会毒死水中生物，重金属通过食物链最终会危害人体健康。</a:t>
            </a:r>
            <a:endParaRPr lang="zh-CN" altLang="en-US" sz="2000" dirty="0">
              <a:latin typeface="微软雅黑" panose="020B0503020204020204" charset="-122"/>
              <a:ea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rPr>
              <a:t> </a:t>
            </a:r>
            <a:r>
              <a:rPr lang="en-US" altLang="zh-CN" sz="2000" dirty="0">
                <a:latin typeface="微软雅黑" panose="020B0503020204020204" charset="-122"/>
                <a:ea typeface="微软雅黑" panose="020B0503020204020204" charset="-122"/>
              </a:rPr>
              <a:t>   </a:t>
            </a:r>
            <a:r>
              <a:rPr lang="zh-CN" altLang="en-US" sz="2000" dirty="0">
                <a:latin typeface="微软雅黑" panose="020B0503020204020204" charset="-122"/>
                <a:ea typeface="微软雅黑" panose="020B0503020204020204" charset="-122"/>
              </a:rPr>
              <a:t>为保护环境，防治污染，促进电镀生产工艺和污染治理技术的进步，我国于2008年发布了</a:t>
            </a:r>
            <a:r>
              <a:rPr lang="zh-CN" altLang="en-US" sz="2000" dirty="0">
                <a:solidFill>
                  <a:schemeClr val="accent6">
                    <a:lumMod val="75000"/>
                  </a:schemeClr>
                </a:solidFill>
                <a:latin typeface="微软雅黑" panose="020B0503020204020204" charset="-122"/>
                <a:ea typeface="微软雅黑" panose="020B0503020204020204" charset="-122"/>
              </a:rPr>
              <a:t>《电镀污染物排放标准》</a:t>
            </a:r>
            <a:r>
              <a:rPr lang="zh-CN" altLang="en-US" sz="2000" dirty="0">
                <a:latin typeface="微软雅黑" panose="020B0503020204020204" charset="-122"/>
                <a:ea typeface="微软雅黑" panose="020B0503020204020204" charset="-122"/>
              </a:rPr>
              <a:t>，规定了电镀企业和拥有电镀设施的企业的电镀水污染物和大气污染物排放限值等内容。生产企业要坚持</a:t>
            </a:r>
            <a:r>
              <a:rPr lang="zh-CN" altLang="en-US" sz="2000" dirty="0">
                <a:solidFill>
                  <a:schemeClr val="accent6">
                    <a:lumMod val="75000"/>
                  </a:schemeClr>
                </a:solidFill>
                <a:latin typeface="微软雅黑" panose="020B0503020204020204" charset="-122"/>
                <a:ea typeface="微软雅黑" panose="020B0503020204020204" charset="-122"/>
              </a:rPr>
              <a:t>精准治污、科学治污、依法治污</a:t>
            </a:r>
            <a:r>
              <a:rPr lang="zh-CN" altLang="en-US" sz="2000" dirty="0">
                <a:latin typeface="微软雅黑" panose="020B0503020204020204" charset="-122"/>
                <a:ea typeface="微软雅黑" panose="020B0503020204020204" charset="-122"/>
              </a:rPr>
              <a:t>，深人推进环境污染防治。</a:t>
            </a:r>
            <a:endParaRPr lang="zh-CN" altLang="en-US" sz="2000" dirty="0">
              <a:latin typeface="微软雅黑" panose="020B0503020204020204" charset="-122"/>
              <a:ea typeface="微软雅黑" panose="020B050302020402020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noFill/>
        <a:effectLst/>
      </p:bgPr>
    </p:bg>
    <p:spTree>
      <p:nvGrpSpPr>
        <p:cNvPr id="1" name=""/>
        <p:cNvGrpSpPr/>
        <p:nvPr/>
      </p:nvGrpSpPr>
      <p:grpSpPr/>
      <p:sp>
        <p:nvSpPr>
          <p:cNvPr id="16" name="文本框 15"/>
          <p:cNvSpPr txBox="1"/>
          <p:nvPr>
            <p:custDataLst>
              <p:tags r:id="rId1"/>
            </p:custDataLst>
          </p:nvPr>
        </p:nvSpPr>
        <p:spPr>
          <a:xfrm>
            <a:off x="4212590" y="1221105"/>
            <a:ext cx="4617085" cy="583565"/>
          </a:xfrm>
          <a:prstGeom prst="rect">
            <a:avLst/>
          </a:prstGeom>
          <a:noFill/>
        </p:spPr>
        <p:txBody>
          <a:bodyPr wrap="square" rtlCol="0">
            <a:spAutoFit/>
          </a:bodyPr>
          <a:p>
            <a:r>
              <a:rPr lang="zh-CN" altLang="en-US"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第</a:t>
            </a:r>
            <a:r>
              <a:rPr lang="en-US" altLang="zh-CN"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2</a:t>
            </a:r>
            <a:r>
              <a:rPr lang="zh-CN" altLang="en-US"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节</a:t>
            </a:r>
            <a:r>
              <a:rPr lang="en-US" altLang="zh-CN"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   </a:t>
            </a:r>
            <a:r>
              <a:rPr lang="zh-CN" altLang="en-US"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电解与</a:t>
            </a:r>
            <a:r>
              <a:rPr lang="zh-CN" altLang="en-US"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电镀</a:t>
            </a:r>
            <a:endParaRPr lang="zh-CN" altLang="en-US"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endParaRPr>
          </a:p>
        </p:txBody>
      </p:sp>
      <p:grpSp>
        <p:nvGrpSpPr>
          <p:cNvPr id="5" name="组合 4"/>
          <p:cNvGrpSpPr/>
          <p:nvPr/>
        </p:nvGrpSpPr>
        <p:grpSpPr>
          <a:xfrm>
            <a:off x="791845" y="1973580"/>
            <a:ext cx="1387475" cy="518160"/>
            <a:chOff x="904" y="2630"/>
            <a:chExt cx="2185" cy="816"/>
          </a:xfrm>
        </p:grpSpPr>
        <p:sp>
          <p:nvSpPr>
            <p:cNvPr id="4" name="圆角矩形 3"/>
            <p:cNvSpPr/>
            <p:nvPr/>
          </p:nvSpPr>
          <p:spPr>
            <a:xfrm>
              <a:off x="904" y="2630"/>
              <a:ext cx="2163" cy="816"/>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7" name="文本框 16"/>
            <p:cNvSpPr txBox="1"/>
            <p:nvPr>
              <p:custDataLst>
                <p:tags r:id="rId2"/>
              </p:custDataLst>
            </p:nvPr>
          </p:nvSpPr>
          <p:spPr>
            <a:xfrm>
              <a:off x="1023" y="2723"/>
              <a:ext cx="2066" cy="628"/>
            </a:xfrm>
            <a:prstGeom prst="rect">
              <a:avLst/>
            </a:prstGeom>
            <a:noFill/>
          </p:spPr>
          <p:txBody>
            <a:bodyPr wrap="square" rtlCol="0">
              <a:spAutoFit/>
            </a:bodyPr>
            <a:p>
              <a:r>
                <a:rPr lang="zh-CN" altLang="en-US" sz="2000" b="1">
                  <a:solidFill>
                    <a:schemeClr val="bg1"/>
                  </a:solidFill>
                  <a:latin typeface="微软雅黑" panose="020B0503020204020204" charset="-122"/>
                  <a:ea typeface="微软雅黑" panose="020B0503020204020204" charset="-122"/>
                </a:rPr>
                <a:t>学习目标</a:t>
              </a:r>
              <a:endParaRPr lang="zh-CN" altLang="en-US" sz="2000" b="1">
                <a:solidFill>
                  <a:schemeClr val="bg1"/>
                </a:solidFill>
                <a:latin typeface="微软雅黑" panose="020B0503020204020204" charset="-122"/>
                <a:ea typeface="微软雅黑" panose="020B0503020204020204" charset="-122"/>
              </a:endParaRPr>
            </a:p>
          </p:txBody>
        </p:sp>
      </p:grpSp>
      <p:sp>
        <p:nvSpPr>
          <p:cNvPr id="18" name="文本框 17"/>
          <p:cNvSpPr txBox="1"/>
          <p:nvPr>
            <p:custDataLst>
              <p:tags r:id="rId3"/>
            </p:custDataLst>
          </p:nvPr>
        </p:nvSpPr>
        <p:spPr>
          <a:xfrm>
            <a:off x="1428115" y="2780030"/>
            <a:ext cx="9813925" cy="1920240"/>
          </a:xfrm>
          <a:prstGeom prst="rect">
            <a:avLst/>
          </a:prstGeom>
          <a:noFill/>
        </p:spPr>
        <p:txBody>
          <a:bodyPr wrap="square" rtlCol="0">
            <a:noAutofit/>
          </a:bodyPr>
          <a:p>
            <a:pPr indent="0" fontAlgn="auto">
              <a:lnSpc>
                <a:spcPct val="150000"/>
              </a:lnSpc>
            </a:pPr>
            <a:r>
              <a:rPr lang="zh-CN" altLang="en-US" sz="2000" b="1">
                <a:solidFill>
                  <a:schemeClr val="tx2">
                    <a:lumMod val="75000"/>
                    <a:lumOff val="25000"/>
                  </a:schemeClr>
                </a:solidFill>
                <a:latin typeface="微软雅黑" panose="020B0503020204020204" charset="-122"/>
                <a:ea typeface="微软雅黑" panose="020B0503020204020204" charset="-122"/>
                <a:cs typeface="微软雅黑" panose="020B0503020204020204" charset="-122"/>
              </a:rPr>
              <a:t>了解电解池的工作原理，认识电解在金属冶炼和氯碱工业上的应用。</a:t>
            </a:r>
            <a:endParaRPr lang="zh-CN" altLang="en-US" sz="2000" b="1">
              <a:solidFill>
                <a:schemeClr val="tx2">
                  <a:lumMod val="75000"/>
                  <a:lumOff val="25000"/>
                </a:schemeClr>
              </a:solidFill>
              <a:latin typeface="微软雅黑" panose="020B0503020204020204" charset="-122"/>
              <a:ea typeface="微软雅黑" panose="020B0503020204020204" charset="-122"/>
              <a:cs typeface="微软雅黑" panose="020B0503020204020204" charset="-122"/>
            </a:endParaRPr>
          </a:p>
          <a:p>
            <a:pPr indent="0" fontAlgn="auto">
              <a:lnSpc>
                <a:spcPct val="150000"/>
              </a:lnSpc>
            </a:pPr>
            <a:endParaRPr lang="zh-CN" altLang="en-US" sz="2000" b="1">
              <a:solidFill>
                <a:schemeClr val="tx2">
                  <a:lumMod val="75000"/>
                  <a:lumOff val="25000"/>
                </a:schemeClr>
              </a:solidFill>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lang="zh-CN" altLang="en-US" sz="2000" b="1">
                <a:solidFill>
                  <a:schemeClr val="tx2">
                    <a:lumMod val="75000"/>
                    <a:lumOff val="25000"/>
                  </a:schemeClr>
                </a:solidFill>
                <a:latin typeface="微软雅黑" panose="020B0503020204020204" charset="-122"/>
                <a:ea typeface="微软雅黑" panose="020B0503020204020204" charset="-122"/>
                <a:cs typeface="微软雅黑" panose="020B0503020204020204" charset="-122"/>
              </a:rPr>
              <a:t>了解电镀的工作原理，认识电镀在生产、生活中的应用，了解电镀废水对环境的影响。</a:t>
            </a:r>
            <a:endParaRPr lang="zh-CN" altLang="en-US" sz="2000" b="1">
              <a:solidFill>
                <a:schemeClr val="tx2">
                  <a:lumMod val="75000"/>
                  <a:lumOff val="25000"/>
                </a:schemeClr>
              </a:solidFill>
              <a:latin typeface="微软雅黑" panose="020B0503020204020204" charset="-122"/>
              <a:ea typeface="微软雅黑" panose="020B0503020204020204" charset="-122"/>
              <a:cs typeface="微软雅黑" panose="020B0503020204020204" charset="-122"/>
            </a:endParaRPr>
          </a:p>
          <a:p>
            <a:pPr indent="0" fontAlgn="auto">
              <a:lnSpc>
                <a:spcPct val="150000"/>
              </a:lnSpc>
            </a:pPr>
            <a:endParaRPr lang="zh-CN" altLang="en-US" sz="2000" b="1">
              <a:solidFill>
                <a:schemeClr val="tx2">
                  <a:lumMod val="75000"/>
                  <a:lumOff val="25000"/>
                </a:schemeClr>
              </a:solidFill>
              <a:latin typeface="微软雅黑" panose="020B0503020204020204" charset="-122"/>
              <a:ea typeface="微软雅黑" panose="020B0503020204020204" charset="-122"/>
              <a:cs typeface="微软雅黑" panose="020B0503020204020204" charset="-122"/>
            </a:endParaRPr>
          </a:p>
        </p:txBody>
      </p:sp>
      <p:sp>
        <p:nvSpPr>
          <p:cNvPr id="21" name="矩形 20"/>
          <p:cNvSpPr/>
          <p:nvPr/>
        </p:nvSpPr>
        <p:spPr>
          <a:xfrm>
            <a:off x="-635" y="6483350"/>
            <a:ext cx="1216596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4"/>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5"/>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6"/>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7"/>
            </p:custDataLst>
          </p:nvPr>
        </p:nvPicPr>
        <p:blipFill>
          <a:blip r:embed="rId8"/>
          <a:stretch>
            <a:fillRect/>
          </a:stretch>
        </p:blipFill>
        <p:spPr>
          <a:xfrm>
            <a:off x="5422900" y="6439535"/>
            <a:ext cx="530225" cy="473710"/>
          </a:xfrm>
          <a:prstGeom prst="rect">
            <a:avLst/>
          </a:prstGeom>
          <a:noFill/>
        </p:spPr>
      </p:pic>
      <p:sp>
        <p:nvSpPr>
          <p:cNvPr id="6" name="文本框 5"/>
          <p:cNvSpPr txBox="1"/>
          <p:nvPr>
            <p:custDataLst>
              <p:tags r:id="rId9"/>
            </p:custDataLst>
          </p:nvPr>
        </p:nvSpPr>
        <p:spPr>
          <a:xfrm>
            <a:off x="1068070" y="356235"/>
            <a:ext cx="6589395" cy="460375"/>
          </a:xfrm>
          <a:prstGeom prst="rect">
            <a:avLst/>
          </a:prstGeom>
          <a:noFill/>
        </p:spPr>
        <p:txBody>
          <a:bodyPr wrap="square" rtlCol="0">
            <a:spAutoFit/>
          </a:bodyPr>
          <a:p>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电化学基础与金属防护</a:t>
            </a:r>
            <a:endPar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8" name="五角星 7"/>
          <p:cNvSpPr/>
          <p:nvPr/>
        </p:nvSpPr>
        <p:spPr>
          <a:xfrm>
            <a:off x="936625" y="3721735"/>
            <a:ext cx="491490" cy="491490"/>
          </a:xfrm>
          <a:prstGeom prst="star5">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五角星 8"/>
          <p:cNvSpPr/>
          <p:nvPr>
            <p:custDataLst>
              <p:tags r:id="rId10"/>
            </p:custDataLst>
          </p:nvPr>
        </p:nvSpPr>
        <p:spPr>
          <a:xfrm>
            <a:off x="936625" y="2818765"/>
            <a:ext cx="491490" cy="491490"/>
          </a:xfrm>
          <a:prstGeom prst="star5">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6596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460375"/>
          </a:xfrm>
          <a:prstGeom prst="rect">
            <a:avLst/>
          </a:prstGeom>
          <a:noFill/>
        </p:spPr>
        <p:txBody>
          <a:bodyPr wrap="square" rtlCol="0">
            <a:spAutoFit/>
          </a:bodyPr>
          <a:p>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电化学基础与金属防护</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电解与</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电镀</a:t>
            </a:r>
            <a:endPar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4" name="文本框 3"/>
          <p:cNvSpPr txBox="1"/>
          <p:nvPr/>
        </p:nvSpPr>
        <p:spPr>
          <a:xfrm>
            <a:off x="821055" y="1156970"/>
            <a:ext cx="2849245" cy="521970"/>
          </a:xfrm>
          <a:prstGeom prst="rect">
            <a:avLst/>
          </a:prstGeom>
        </p:spPr>
        <p:style>
          <a:lnRef idx="0">
            <a:srgbClr val="FFFFFF"/>
          </a:lnRef>
          <a:fillRef idx="2">
            <a:schemeClr val="accent1"/>
          </a:fillRef>
          <a:effectRef idx="0">
            <a:srgbClr val="FFFFFF"/>
          </a:effectRef>
          <a:fontRef idx="minor">
            <a:schemeClr val="lt1"/>
          </a:fontRef>
        </p:style>
        <p:txBody>
          <a:bodyPr wrap="square">
            <a:spAutoFit/>
            <a:extLst>
              <a:ext uri="{4A0BC546-FE56-4ADE-93B0-CB8AF2F6F144}">
                <wpsdc:textFrameExt xmlns:wpsdc="http://www.wps.cn/officeDocument/2022/drawingmlCustomData" type="text"/>
              </a:ext>
            </a:extLst>
          </a:bodyPr>
          <a:p>
            <a:pPr algn="l"/>
            <a:r>
              <a:rPr lang="zh-CN" altLang="en-US" sz="2800" b="1">
                <a:latin typeface="Arial" panose="020B0604020202020204" pitchFamily="34" charset="0"/>
                <a:ea typeface="微软雅黑" panose="020B0503020204020204" charset="-122"/>
              </a:rPr>
              <a:t>一、电解的原理</a:t>
            </a:r>
            <a:endParaRPr lang="zh-CN" altLang="en-US" sz="2800" b="1">
              <a:latin typeface="Arial" panose="020B0604020202020204" pitchFamily="34" charset="0"/>
              <a:ea typeface="微软雅黑" panose="020B0503020204020204" charset="-122"/>
            </a:endParaRPr>
          </a:p>
        </p:txBody>
      </p:sp>
      <p:sp>
        <p:nvSpPr>
          <p:cNvPr id="5" name="文本框 5128"/>
          <p:cNvSpPr txBox="1"/>
          <p:nvPr>
            <p:custDataLst>
              <p:tags r:id="rId7"/>
            </p:custDataLst>
          </p:nvPr>
        </p:nvSpPr>
        <p:spPr>
          <a:xfrm flipH="1">
            <a:off x="821055" y="1696720"/>
            <a:ext cx="10061575" cy="553085"/>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anchor="t">
            <a:spAutoFit/>
          </a:bodyP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a:lnSpc>
                <a:spcPct val="150000"/>
              </a:lnSpc>
            </a:pPr>
            <a:r>
              <a:rPr lang="zh-CN" altLang="en-US" sz="2000" dirty="0" smtClean="0">
                <a:latin typeface="微软雅黑" panose="020B0503020204020204" charset="-122"/>
                <a:ea typeface="微软雅黑" panose="020B0503020204020204" charset="-122"/>
              </a:rPr>
              <a:t>水通入直流电时可以生成氢气和氧气，食盐水通入直流电时是否仍然生成氢气和氧气呢？</a:t>
            </a:r>
            <a:endParaRPr lang="zh-CN" altLang="en-US" sz="2000" dirty="0" smtClean="0">
              <a:latin typeface="微软雅黑" panose="020B0503020204020204" charset="-122"/>
              <a:ea typeface="微软雅黑" panose="020B0503020204020204" charset="-122"/>
            </a:endParaRPr>
          </a:p>
        </p:txBody>
      </p:sp>
      <p:sp>
        <p:nvSpPr>
          <p:cNvPr id="7" name="圆角矩形 6"/>
          <p:cNvSpPr/>
          <p:nvPr>
            <p:custDataLst>
              <p:tags r:id="rId8"/>
            </p:custDataLst>
          </p:nvPr>
        </p:nvSpPr>
        <p:spPr>
          <a:xfrm>
            <a:off x="884420" y="2504929"/>
            <a:ext cx="10433154" cy="3687581"/>
          </a:xfrm>
          <a:prstGeom prst="roundRect">
            <a:avLst/>
          </a:prstGeom>
          <a:solidFill>
            <a:schemeClr val="tx2">
              <a:lumMod val="20000"/>
              <a:lumOff val="80000"/>
            </a:schemeClr>
          </a:solidFill>
          <a:ln w="57150">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文本框 5128"/>
          <p:cNvSpPr txBox="1"/>
          <p:nvPr>
            <p:custDataLst>
              <p:tags r:id="rId9"/>
            </p:custDataLst>
          </p:nvPr>
        </p:nvSpPr>
        <p:spPr>
          <a:xfrm flipH="1">
            <a:off x="1301465" y="3059232"/>
            <a:ext cx="6286055" cy="922020"/>
          </a:xfrm>
          <a:prstGeom prst="rect">
            <a:avLst/>
          </a:prstGeom>
          <a:noFill/>
          <a:ln w="9525">
            <a:noFill/>
          </a:ln>
        </p:spPr>
        <p:txBody>
          <a:bodyPr wrap="square" anchor="t">
            <a:spAutoFit/>
          </a:bodyP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a:lnSpc>
                <a:spcPct val="150000"/>
              </a:lnSpc>
            </a:pPr>
            <a:endParaRPr lang="zh-CN" altLang="en-US" b="1" dirty="0">
              <a:solidFill>
                <a:schemeClr val="accent1">
                  <a:lumMod val="75000"/>
                </a:schemeClr>
              </a:solidFill>
              <a:latin typeface="微软雅黑" panose="020B0503020204020204" charset="-122"/>
              <a:ea typeface="微软雅黑" panose="020B0503020204020204" charset="-122"/>
            </a:endParaRPr>
          </a:p>
          <a:p>
            <a:pPr>
              <a:lnSpc>
                <a:spcPct val="150000"/>
              </a:lnSpc>
            </a:pPr>
            <a:endParaRPr lang="zh-CN" altLang="en-US" b="1" dirty="0">
              <a:solidFill>
                <a:schemeClr val="accent1">
                  <a:lumMod val="75000"/>
                </a:schemeClr>
              </a:solidFill>
              <a:latin typeface="微软雅黑" panose="020B0503020204020204" charset="-122"/>
              <a:ea typeface="微软雅黑" panose="020B0503020204020204" charset="-122"/>
            </a:endParaRPr>
          </a:p>
        </p:txBody>
      </p:sp>
      <p:sp>
        <p:nvSpPr>
          <p:cNvPr id="9" name="文本框 5128"/>
          <p:cNvSpPr txBox="1"/>
          <p:nvPr>
            <p:custDataLst>
              <p:tags r:id="rId10"/>
            </p:custDataLst>
          </p:nvPr>
        </p:nvSpPr>
        <p:spPr>
          <a:xfrm flipH="1">
            <a:off x="716172" y="2423076"/>
            <a:ext cx="1867113" cy="737235"/>
          </a:xfrm>
          <a:prstGeom prst="rect">
            <a:avLst/>
          </a:prstGeom>
          <a:solidFill>
            <a:srgbClr val="44546A"/>
          </a:solidFill>
          <a:ln w="9525">
            <a:noFill/>
          </a:ln>
        </p:spPr>
        <p:txBody>
          <a:bodyPr wrap="square" anchor="t">
            <a:spAutoFit/>
          </a:bodyP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a:lnSpc>
                <a:spcPct val="150000"/>
              </a:lnSpc>
            </a:pPr>
            <a:r>
              <a:rPr lang="zh-CN" altLang="en-US" sz="2800" b="1" dirty="0" smtClean="0">
                <a:solidFill>
                  <a:schemeClr val="bg1"/>
                </a:solidFill>
                <a:latin typeface="微软雅黑" panose="020B0503020204020204" charset="-122"/>
                <a:ea typeface="微软雅黑" panose="020B0503020204020204" charset="-122"/>
              </a:rPr>
              <a:t>观察实验</a:t>
            </a:r>
            <a:endParaRPr lang="zh-CN" altLang="en-US" sz="2800" b="1" dirty="0">
              <a:solidFill>
                <a:schemeClr val="bg1"/>
              </a:solidFill>
              <a:latin typeface="微软雅黑" panose="020B0503020204020204" charset="-122"/>
              <a:ea typeface="微软雅黑" panose="020B0503020204020204" charset="-122"/>
            </a:endParaRPr>
          </a:p>
        </p:txBody>
      </p:sp>
      <p:sp>
        <p:nvSpPr>
          <p:cNvPr id="11" name="文本框 5128"/>
          <p:cNvSpPr txBox="1"/>
          <p:nvPr>
            <p:custDataLst>
              <p:tags r:id="rId11"/>
            </p:custDataLst>
          </p:nvPr>
        </p:nvSpPr>
        <p:spPr>
          <a:xfrm flipH="1">
            <a:off x="1190625" y="3333750"/>
            <a:ext cx="5888355" cy="1753235"/>
          </a:xfrm>
          <a:prstGeom prst="rect">
            <a:avLst/>
          </a:prstGeom>
          <a:noFill/>
          <a:ln w="9525">
            <a:noFill/>
          </a:ln>
        </p:spPr>
        <p:txBody>
          <a:bodyPr wrap="square" anchor="t">
            <a:spAutoFit/>
          </a:bodyP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algn="ctr">
              <a:lnSpc>
                <a:spcPct val="150000"/>
              </a:lnSpc>
            </a:pPr>
            <a:r>
              <a:rPr lang="zh-CN" altLang="en-US" b="1" dirty="0" smtClean="0">
                <a:latin typeface="微软雅黑" panose="020B0503020204020204" charset="-122"/>
                <a:ea typeface="微软雅黑" panose="020B0503020204020204" charset="-122"/>
              </a:rPr>
              <a:t>电解</a:t>
            </a:r>
            <a:r>
              <a:rPr lang="zh-CN" altLang="en-US" b="1" dirty="0">
                <a:latin typeface="微软雅黑" panose="020B0503020204020204" charset="-122"/>
                <a:ea typeface="微软雅黑" panose="020B0503020204020204" charset="-122"/>
              </a:rPr>
              <a:t>饱和</a:t>
            </a:r>
            <a:r>
              <a:rPr lang="zh-CN" altLang="en-US" b="1" dirty="0" smtClean="0">
                <a:latin typeface="微软雅黑" panose="020B0503020204020204" charset="-122"/>
                <a:ea typeface="微软雅黑" panose="020B0503020204020204" charset="-122"/>
              </a:rPr>
              <a:t>食盐水</a:t>
            </a:r>
            <a:endParaRPr lang="zh-CN" altLang="en-US" b="1" dirty="0">
              <a:latin typeface="微软雅黑" panose="020B0503020204020204" charset="-122"/>
              <a:ea typeface="微软雅黑" panose="020B0503020204020204" charset="-122"/>
            </a:endParaRPr>
          </a:p>
          <a:p>
            <a:pPr>
              <a:lnSpc>
                <a:spcPct val="150000"/>
              </a:lnSpc>
            </a:pPr>
            <a:r>
              <a:rPr lang="en-US" altLang="zh-CN" dirty="0" smtClean="0">
                <a:latin typeface="微软雅黑" panose="020B0503020204020204" charset="-122"/>
                <a:ea typeface="微软雅黑" panose="020B0503020204020204" charset="-122"/>
              </a:rPr>
              <a:t>       </a:t>
            </a:r>
            <a:r>
              <a:rPr lang="zh-CN" altLang="en-US" dirty="0" smtClean="0">
                <a:latin typeface="微软雅黑" panose="020B0503020204020204" charset="-122"/>
                <a:ea typeface="微软雅黑" panose="020B0503020204020204" charset="-122"/>
              </a:rPr>
              <a:t>在图</a:t>
            </a:r>
            <a:r>
              <a:rPr lang="en-US" altLang="zh-CN" dirty="0" smtClean="0">
                <a:latin typeface="微软雅黑" panose="020B0503020204020204" charset="-122"/>
                <a:ea typeface="微软雅黑" panose="020B0503020204020204" charset="-122"/>
              </a:rPr>
              <a:t>1-9</a:t>
            </a:r>
            <a:r>
              <a:rPr lang="zh-CN" altLang="en-US" dirty="0" smtClean="0">
                <a:latin typeface="微软雅黑" panose="020B0503020204020204" charset="-122"/>
                <a:ea typeface="微软雅黑" panose="020B0503020204020204" charset="-122"/>
              </a:rPr>
              <a:t>所示装置中，铁</a:t>
            </a:r>
            <a:r>
              <a:rPr lang="zh-CN" altLang="en-US" dirty="0">
                <a:latin typeface="微软雅黑" panose="020B0503020204020204" charset="-122"/>
                <a:ea typeface="微软雅黑" panose="020B0503020204020204" charset="-122"/>
              </a:rPr>
              <a:t>和</a:t>
            </a:r>
            <a:r>
              <a:rPr lang="zh-CN" altLang="en-US" dirty="0" smtClean="0">
                <a:latin typeface="微软雅黑" panose="020B0503020204020204" charset="-122"/>
                <a:ea typeface="微软雅黑" panose="020B0503020204020204" charset="-122"/>
              </a:rPr>
              <a:t>石墨作为电极</a:t>
            </a:r>
            <a:r>
              <a:rPr lang="zh-CN" altLang="en-US" dirty="0">
                <a:latin typeface="微软雅黑" panose="020B0503020204020204" charset="-122"/>
                <a:ea typeface="微软雅黑" panose="020B0503020204020204" charset="-122"/>
              </a:rPr>
              <a:t>材料，</a:t>
            </a:r>
            <a:r>
              <a:rPr lang="en-US" altLang="zh-CN" dirty="0" smtClean="0">
                <a:latin typeface="微软雅黑" panose="020B0503020204020204" charset="-122"/>
                <a:ea typeface="微软雅黑" panose="020B0503020204020204" charset="-122"/>
              </a:rPr>
              <a:t>U</a:t>
            </a:r>
            <a:r>
              <a:rPr lang="zh-CN" altLang="en-US" dirty="0" smtClean="0">
                <a:latin typeface="微软雅黑" panose="020B0503020204020204" charset="-122"/>
                <a:ea typeface="微软雅黑" panose="020B0503020204020204" charset="-122"/>
              </a:rPr>
              <a:t>形管中装</a:t>
            </a:r>
            <a:r>
              <a:rPr lang="zh-CN" altLang="en-US" dirty="0">
                <a:latin typeface="微软雅黑" panose="020B0503020204020204" charset="-122"/>
                <a:ea typeface="微软雅黑" panose="020B0503020204020204" charset="-122"/>
              </a:rPr>
              <a:t>有</a:t>
            </a:r>
            <a:r>
              <a:rPr lang="zh-CN" altLang="en-US" dirty="0" smtClean="0">
                <a:latin typeface="微软雅黑" panose="020B0503020204020204" charset="-122"/>
                <a:ea typeface="微软雅黑" panose="020B0503020204020204" charset="-122"/>
              </a:rPr>
              <a:t>饱和食盐</a:t>
            </a:r>
            <a:r>
              <a:rPr lang="zh-CN" altLang="en-US" dirty="0">
                <a:latin typeface="微软雅黑" panose="020B0503020204020204" charset="-122"/>
                <a:ea typeface="微软雅黑" panose="020B0503020204020204" charset="-122"/>
              </a:rPr>
              <a:t>水</a:t>
            </a:r>
            <a:r>
              <a:rPr lang="zh-CN" altLang="en-US" dirty="0" smtClean="0">
                <a:latin typeface="微软雅黑" panose="020B0503020204020204" charset="-122"/>
                <a:ea typeface="微软雅黑" panose="020B0503020204020204" charset="-122"/>
              </a:rPr>
              <a:t>，其中滴入了几滴酚酞溶液，接通直流电源后，注意观察电极表面的</a:t>
            </a:r>
            <a:r>
              <a:rPr lang="zh-CN" altLang="en-US" dirty="0">
                <a:latin typeface="微软雅黑" panose="020B0503020204020204" charset="-122"/>
                <a:ea typeface="微软雅黑" panose="020B0503020204020204" charset="-122"/>
              </a:rPr>
              <a:t>现象。</a:t>
            </a:r>
            <a:endParaRPr lang="zh-CN" altLang="en-US" dirty="0">
              <a:latin typeface="微软雅黑" panose="020B0503020204020204" charset="-122"/>
              <a:ea typeface="微软雅黑" panose="020B0503020204020204" charset="-122"/>
            </a:endParaRPr>
          </a:p>
        </p:txBody>
      </p:sp>
      <p:pic>
        <p:nvPicPr>
          <p:cNvPr id="12" name="图片 11"/>
          <p:cNvPicPr>
            <a:picLocks noChangeAspect="1"/>
          </p:cNvPicPr>
          <p:nvPr>
            <p:custDataLst>
              <p:tags r:id="rId12"/>
            </p:custDataLst>
          </p:nvPr>
        </p:nvPicPr>
        <p:blipFill>
          <a:blip r:embed="rId13"/>
          <a:stretch>
            <a:fillRect/>
          </a:stretch>
        </p:blipFill>
        <p:spPr>
          <a:xfrm>
            <a:off x="7132320" y="3043555"/>
            <a:ext cx="3619500" cy="264604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6596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829945"/>
          </a:xfrm>
          <a:prstGeom prst="rect">
            <a:avLst/>
          </a:prstGeom>
          <a:noFill/>
        </p:spPr>
        <p:txBody>
          <a:bodyPr wrap="square" rtlCol="0">
            <a:spAutoFit/>
          </a:bodyPr>
          <a:p>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电化学基础与金属防护</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电解与电镀</a:t>
            </a:r>
            <a:endPar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a:p>
            <a:endPar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3" name="文本框 5128"/>
          <p:cNvSpPr txBox="1"/>
          <p:nvPr>
            <p:custDataLst>
              <p:tags r:id="rId7"/>
            </p:custDataLst>
          </p:nvPr>
        </p:nvSpPr>
        <p:spPr>
          <a:xfrm flipH="1">
            <a:off x="1068070" y="1393825"/>
            <a:ext cx="10109835" cy="1753235"/>
          </a:xfrm>
          <a:prstGeom prst="rect">
            <a:avLst/>
          </a:prstGeom>
          <a:noFill/>
          <a:ln w="9525">
            <a:noFill/>
          </a:ln>
        </p:spPr>
        <p:txBody>
          <a:bodyPr wrap="square" anchor="t">
            <a:spAutoFit/>
          </a:bodyP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a:lnSpc>
                <a:spcPct val="150000"/>
              </a:lnSpc>
            </a:pPr>
            <a:r>
              <a:rPr lang="en-US" altLang="zh-CN" dirty="0">
                <a:latin typeface="微软雅黑" panose="020B0503020204020204" charset="-122"/>
                <a:ea typeface="微软雅黑" panose="020B0503020204020204" charset="-122"/>
              </a:rPr>
              <a:t>       </a:t>
            </a:r>
            <a:r>
              <a:rPr lang="zh-CN" altLang="en-US" dirty="0">
                <a:latin typeface="微软雅黑" panose="020B0503020204020204" charset="-122"/>
                <a:ea typeface="微软雅黑" panose="020B0503020204020204" charset="-122"/>
              </a:rPr>
              <a:t>在饱和食盐水</a:t>
            </a:r>
            <a:r>
              <a:rPr lang="zh-CN" altLang="en-US" dirty="0" smtClean="0">
                <a:latin typeface="微软雅黑" panose="020B0503020204020204" charset="-122"/>
                <a:ea typeface="微软雅黑" panose="020B0503020204020204" charset="-122"/>
              </a:rPr>
              <a:t>中，氯化钠</a:t>
            </a:r>
            <a:r>
              <a:rPr lang="zh-CN" altLang="en-US" dirty="0">
                <a:latin typeface="微软雅黑" panose="020B0503020204020204" charset="-122"/>
                <a:ea typeface="微软雅黑" panose="020B0503020204020204" charset="-122"/>
              </a:rPr>
              <a:t>和水都能发生</a:t>
            </a:r>
            <a:r>
              <a:rPr lang="zh-CN" altLang="en-US" dirty="0" smtClean="0">
                <a:latin typeface="微软雅黑" panose="020B0503020204020204" charset="-122"/>
                <a:ea typeface="微软雅黑" panose="020B0503020204020204" charset="-122"/>
              </a:rPr>
              <a:t>电离，溶液</a:t>
            </a:r>
            <a:r>
              <a:rPr lang="zh-CN" altLang="en-US" dirty="0">
                <a:latin typeface="微软雅黑" panose="020B0503020204020204" charset="-122"/>
                <a:ea typeface="微软雅黑" panose="020B0503020204020204" charset="-122"/>
              </a:rPr>
              <a:t>中存在</a:t>
            </a:r>
            <a:r>
              <a:rPr lang="en-US" altLang="zh-CN" b="1" dirty="0" err="1">
                <a:solidFill>
                  <a:srgbClr val="FF0000"/>
                </a:solidFill>
                <a:latin typeface="微软雅黑" panose="020B0503020204020204" charset="-122"/>
                <a:ea typeface="微软雅黑" panose="020B0503020204020204" charset="-122"/>
              </a:rPr>
              <a:t>Na</a:t>
            </a:r>
            <a:r>
              <a:rPr lang="en-US" altLang="zh-CN" b="1" baseline="30000" dirty="0" err="1">
                <a:solidFill>
                  <a:srgbClr val="FF0000"/>
                </a:solidFill>
                <a:latin typeface="微软雅黑" panose="020B0503020204020204" charset="-122"/>
                <a:ea typeface="微软雅黑" panose="020B0503020204020204" charset="-122"/>
              </a:rPr>
              <a:t>+</a:t>
            </a:r>
            <a:r>
              <a:rPr lang="zh-CN" altLang="en-US" b="1" dirty="0" err="1" smtClean="0">
                <a:solidFill>
                  <a:srgbClr val="FF0000"/>
                </a:solidFill>
                <a:latin typeface="微软雅黑" panose="020B0503020204020204" charset="-122"/>
                <a:ea typeface="微软雅黑" panose="020B0503020204020204" charset="-122"/>
              </a:rPr>
              <a:t>、</a:t>
            </a:r>
            <a:r>
              <a:rPr lang="en-US" altLang="zh-CN" b="1" dirty="0" err="1" smtClean="0">
                <a:solidFill>
                  <a:srgbClr val="FF0000"/>
                </a:solidFill>
                <a:latin typeface="微软雅黑" panose="020B0503020204020204" charset="-122"/>
                <a:ea typeface="微软雅黑" panose="020B0503020204020204" charset="-122"/>
              </a:rPr>
              <a:t>Cl</a:t>
            </a:r>
            <a:r>
              <a:rPr lang="zh-CN" altLang="en-US" b="1" dirty="0" smtClean="0">
                <a:solidFill>
                  <a:srgbClr val="FF0000"/>
                </a:solidFill>
                <a:latin typeface="微软雅黑" panose="020B0503020204020204" charset="-122"/>
                <a:ea typeface="微软雅黑" panose="020B0503020204020204" charset="-122"/>
              </a:rPr>
              <a:t>、</a:t>
            </a:r>
            <a:r>
              <a:rPr lang="en-US" altLang="zh-CN" b="1" dirty="0">
                <a:solidFill>
                  <a:srgbClr val="FF0000"/>
                </a:solidFill>
                <a:latin typeface="微软雅黑" panose="020B0503020204020204" charset="-122"/>
                <a:ea typeface="微软雅黑" panose="020B0503020204020204" charset="-122"/>
              </a:rPr>
              <a:t>H</a:t>
            </a:r>
            <a:r>
              <a:rPr lang="en-US" altLang="zh-CN" b="1" baseline="30000" dirty="0">
                <a:solidFill>
                  <a:srgbClr val="FF0000"/>
                </a:solidFill>
                <a:latin typeface="微软雅黑" panose="020B0503020204020204" charset="-122"/>
                <a:ea typeface="微软雅黑" panose="020B0503020204020204" charset="-122"/>
              </a:rPr>
              <a:t>+</a:t>
            </a:r>
            <a:r>
              <a:rPr lang="zh-CN" altLang="en-US" b="1" dirty="0" smtClean="0">
                <a:solidFill>
                  <a:srgbClr val="FF0000"/>
                </a:solidFill>
                <a:latin typeface="微软雅黑" panose="020B0503020204020204" charset="-122"/>
                <a:ea typeface="微软雅黑" panose="020B0503020204020204" charset="-122"/>
              </a:rPr>
              <a:t>和</a:t>
            </a:r>
            <a:r>
              <a:rPr lang="en-US" altLang="zh-CN" b="1" dirty="0">
                <a:solidFill>
                  <a:srgbClr val="FF0000"/>
                </a:solidFill>
                <a:latin typeface="微软雅黑" panose="020B0503020204020204" charset="-122"/>
                <a:ea typeface="微软雅黑" panose="020B0503020204020204" charset="-122"/>
              </a:rPr>
              <a:t>OH</a:t>
            </a:r>
            <a:r>
              <a:rPr lang="zh-CN" altLang="en-US" b="1" baseline="30000" dirty="0">
                <a:solidFill>
                  <a:srgbClr val="FF0000"/>
                </a:solidFill>
                <a:latin typeface="微软雅黑" panose="020B0503020204020204" charset="-122"/>
                <a:ea typeface="微软雅黑" panose="020B0503020204020204" charset="-122"/>
              </a:rPr>
              <a:t>－</a:t>
            </a:r>
            <a:r>
              <a:rPr lang="zh-CN" altLang="en-US" dirty="0" smtClean="0">
                <a:latin typeface="微软雅黑" panose="020B0503020204020204" charset="-122"/>
                <a:ea typeface="微软雅黑" panose="020B0503020204020204" charset="-122"/>
              </a:rPr>
              <a:t>四</a:t>
            </a:r>
            <a:r>
              <a:rPr lang="zh-CN" altLang="en-US" dirty="0">
                <a:latin typeface="微软雅黑" panose="020B0503020204020204" charset="-122"/>
                <a:ea typeface="微软雅黑" panose="020B0503020204020204" charset="-122"/>
              </a:rPr>
              <a:t>种离子</a:t>
            </a:r>
            <a:r>
              <a:rPr lang="zh-CN" altLang="en-US" dirty="0" smtClean="0">
                <a:latin typeface="微软雅黑" panose="020B0503020204020204" charset="-122"/>
                <a:ea typeface="微软雅黑" panose="020B0503020204020204" charset="-122"/>
              </a:rPr>
              <a:t>。通电后，</a:t>
            </a:r>
            <a:r>
              <a:rPr lang="en-US" altLang="zh-CN" dirty="0">
                <a:latin typeface="微软雅黑" panose="020B0503020204020204" charset="-122"/>
                <a:ea typeface="微软雅黑" panose="020B0503020204020204" charset="-122"/>
              </a:rPr>
              <a:t>Cl</a:t>
            </a:r>
            <a:r>
              <a:rPr lang="zh-CN" altLang="en-US" baseline="30000" dirty="0">
                <a:latin typeface="微软雅黑" panose="020B0503020204020204" charset="-122"/>
                <a:ea typeface="微软雅黑" panose="020B0503020204020204" charset="-122"/>
              </a:rPr>
              <a:t>－</a:t>
            </a:r>
            <a:r>
              <a:rPr lang="zh-CN" altLang="en-US" dirty="0" smtClean="0">
                <a:latin typeface="微软雅黑" panose="020B0503020204020204" charset="-122"/>
                <a:ea typeface="微软雅黑" panose="020B0503020204020204" charset="-122"/>
              </a:rPr>
              <a:t>和</a:t>
            </a:r>
            <a:r>
              <a:rPr lang="en-US" altLang="zh-CN" dirty="0">
                <a:latin typeface="微软雅黑" panose="020B0503020204020204" charset="-122"/>
                <a:ea typeface="微软雅黑" panose="020B0503020204020204" charset="-122"/>
              </a:rPr>
              <a:t>OH</a:t>
            </a:r>
            <a:r>
              <a:rPr lang="zh-CN" altLang="en-US" baseline="30000" dirty="0" smtClean="0">
                <a:latin typeface="微软雅黑" panose="020B0503020204020204" charset="-122"/>
                <a:ea typeface="微软雅黑" panose="020B0503020204020204" charset="-122"/>
              </a:rPr>
              <a:t>－</a:t>
            </a:r>
            <a:r>
              <a:rPr lang="zh-CN" altLang="en-US" dirty="0" smtClean="0">
                <a:latin typeface="微软雅黑" panose="020B0503020204020204" charset="-122"/>
                <a:ea typeface="微软雅黑" panose="020B0503020204020204" charset="-122"/>
              </a:rPr>
              <a:t>移向</a:t>
            </a:r>
            <a:r>
              <a:rPr lang="zh-CN" altLang="en-US" dirty="0" smtClean="0">
                <a:solidFill>
                  <a:srgbClr val="FF0000"/>
                </a:solidFill>
                <a:latin typeface="微软雅黑" panose="020B0503020204020204" charset="-122"/>
                <a:ea typeface="微软雅黑" panose="020B0503020204020204" charset="-122"/>
              </a:rPr>
              <a:t>阳极</a:t>
            </a:r>
            <a:r>
              <a:rPr lang="zh-CN" altLang="en-US" dirty="0" smtClean="0">
                <a:latin typeface="微软雅黑" panose="020B0503020204020204" charset="-122"/>
                <a:ea typeface="微软雅黑" panose="020B0503020204020204" charset="-122"/>
              </a:rPr>
              <a:t>（与电源</a:t>
            </a:r>
            <a:r>
              <a:rPr lang="zh-CN" altLang="en-US" dirty="0">
                <a:solidFill>
                  <a:srgbClr val="FF0000"/>
                </a:solidFill>
                <a:latin typeface="微软雅黑" panose="020B0503020204020204" charset="-122"/>
                <a:ea typeface="微软雅黑" panose="020B0503020204020204" charset="-122"/>
              </a:rPr>
              <a:t>正极</a:t>
            </a:r>
            <a:r>
              <a:rPr lang="zh-CN" altLang="en-US" dirty="0">
                <a:latin typeface="微软雅黑" panose="020B0503020204020204" charset="-122"/>
                <a:ea typeface="微软雅黑" panose="020B0503020204020204" charset="-122"/>
              </a:rPr>
              <a:t>连接的</a:t>
            </a:r>
            <a:r>
              <a:rPr lang="zh-CN" altLang="en-US" dirty="0" smtClean="0">
                <a:latin typeface="微软雅黑" panose="020B0503020204020204" charset="-122"/>
                <a:ea typeface="微软雅黑" panose="020B0503020204020204" charset="-122"/>
              </a:rPr>
              <a:t>极）；此</a:t>
            </a:r>
            <a:r>
              <a:rPr lang="zh-CN" altLang="en-US" dirty="0">
                <a:latin typeface="微软雅黑" panose="020B0503020204020204" charset="-122"/>
                <a:ea typeface="微软雅黑" panose="020B0503020204020204" charset="-122"/>
              </a:rPr>
              <a:t>反应条件下</a:t>
            </a:r>
            <a:r>
              <a:rPr lang="en-US" altLang="zh-CN" dirty="0">
                <a:latin typeface="微软雅黑" panose="020B0503020204020204" charset="-122"/>
                <a:ea typeface="微软雅黑" panose="020B0503020204020204" charset="-122"/>
              </a:rPr>
              <a:t>Cl</a:t>
            </a:r>
            <a:r>
              <a:rPr lang="en-US" altLang="zh-CN" baseline="30000" dirty="0">
                <a:latin typeface="微软雅黑" panose="020B0503020204020204" charset="-122"/>
                <a:ea typeface="微软雅黑" panose="020B0503020204020204" charset="-122"/>
              </a:rPr>
              <a:t>-</a:t>
            </a:r>
            <a:r>
              <a:rPr lang="zh-CN" altLang="en-US" dirty="0" smtClean="0">
                <a:latin typeface="微软雅黑" panose="020B0503020204020204" charset="-122"/>
                <a:ea typeface="微软雅黑" panose="020B0503020204020204" charset="-122"/>
              </a:rPr>
              <a:t>比</a:t>
            </a:r>
            <a:r>
              <a:rPr lang="en-US" altLang="zh-CN" dirty="0">
                <a:latin typeface="微软雅黑" panose="020B0503020204020204" charset="-122"/>
                <a:ea typeface="微软雅黑" panose="020B0503020204020204" charset="-122"/>
              </a:rPr>
              <a:t>OH</a:t>
            </a:r>
            <a:r>
              <a:rPr lang="en-US" altLang="zh-CN" baseline="30000" dirty="0">
                <a:latin typeface="微软雅黑" panose="020B0503020204020204" charset="-122"/>
                <a:ea typeface="微软雅黑" panose="020B0503020204020204" charset="-122"/>
              </a:rPr>
              <a:t>-</a:t>
            </a:r>
            <a:r>
              <a:rPr lang="zh-CN" altLang="en-US" dirty="0" smtClean="0">
                <a:latin typeface="微软雅黑" panose="020B0503020204020204" charset="-122"/>
                <a:ea typeface="微软雅黑" panose="020B0503020204020204" charset="-122"/>
              </a:rPr>
              <a:t>容易</a:t>
            </a:r>
            <a:r>
              <a:rPr lang="zh-CN" altLang="en-US" dirty="0">
                <a:solidFill>
                  <a:srgbClr val="FF0000"/>
                </a:solidFill>
                <a:latin typeface="微软雅黑" panose="020B0503020204020204" charset="-122"/>
                <a:ea typeface="微软雅黑" panose="020B0503020204020204" charset="-122"/>
              </a:rPr>
              <a:t>失去</a:t>
            </a:r>
            <a:r>
              <a:rPr lang="zh-CN" altLang="en-US" dirty="0">
                <a:latin typeface="微软雅黑" panose="020B0503020204020204" charset="-122"/>
                <a:ea typeface="微软雅黑" panose="020B0503020204020204" charset="-122"/>
              </a:rPr>
              <a:t>电子</a:t>
            </a:r>
            <a:r>
              <a:rPr lang="zh-CN" altLang="en-US" dirty="0" smtClean="0">
                <a:latin typeface="微软雅黑" panose="020B0503020204020204" charset="-122"/>
                <a:ea typeface="微软雅黑" panose="020B0503020204020204" charset="-122"/>
              </a:rPr>
              <a:t>，在</a:t>
            </a:r>
            <a:r>
              <a:rPr lang="zh-CN" altLang="en-US" dirty="0">
                <a:latin typeface="微软雅黑" panose="020B0503020204020204" charset="-122"/>
                <a:ea typeface="微软雅黑" panose="020B0503020204020204" charset="-122"/>
              </a:rPr>
              <a:t>阳极上发生</a:t>
            </a:r>
            <a:r>
              <a:rPr lang="zh-CN" altLang="en-US" dirty="0">
                <a:solidFill>
                  <a:srgbClr val="FF0000"/>
                </a:solidFill>
                <a:latin typeface="微软雅黑" panose="020B0503020204020204" charset="-122"/>
                <a:ea typeface="微软雅黑" panose="020B0503020204020204" charset="-122"/>
              </a:rPr>
              <a:t>氧化</a:t>
            </a:r>
            <a:r>
              <a:rPr lang="zh-CN" altLang="en-US" dirty="0" smtClean="0">
                <a:solidFill>
                  <a:srgbClr val="FF0000"/>
                </a:solidFill>
                <a:latin typeface="微软雅黑" panose="020B0503020204020204" charset="-122"/>
                <a:ea typeface="微软雅黑" panose="020B0503020204020204" charset="-122"/>
              </a:rPr>
              <a:t>反应</a:t>
            </a:r>
            <a:r>
              <a:rPr lang="zh-CN" altLang="en-US" dirty="0" smtClean="0">
                <a:latin typeface="微软雅黑" panose="020B0503020204020204" charset="-122"/>
                <a:ea typeface="微软雅黑" panose="020B0503020204020204" charset="-122"/>
              </a:rPr>
              <a:t>，生成</a:t>
            </a:r>
            <a:r>
              <a:rPr lang="zh-CN" altLang="en-US" dirty="0">
                <a:solidFill>
                  <a:srgbClr val="FF0000"/>
                </a:solidFill>
                <a:latin typeface="微软雅黑" panose="020B0503020204020204" charset="-122"/>
                <a:ea typeface="微软雅黑" panose="020B0503020204020204" charset="-122"/>
              </a:rPr>
              <a:t>氯气</a:t>
            </a:r>
            <a:r>
              <a:rPr lang="zh-CN" altLang="en-US" dirty="0">
                <a:latin typeface="微软雅黑" panose="020B0503020204020204" charset="-122"/>
                <a:ea typeface="微软雅黑" panose="020B0503020204020204" charset="-122"/>
              </a:rPr>
              <a:t>。</a:t>
            </a:r>
            <a:r>
              <a:rPr lang="en-US" altLang="zh-CN" dirty="0" err="1">
                <a:latin typeface="微软雅黑" panose="020B0503020204020204" charset="-122"/>
                <a:ea typeface="微软雅黑" panose="020B0503020204020204" charset="-122"/>
                <a:sym typeface="+mn-ea"/>
              </a:rPr>
              <a:t>Na</a:t>
            </a:r>
            <a:r>
              <a:rPr lang="en-US" altLang="zh-CN" baseline="30000" dirty="0" err="1">
                <a:latin typeface="微软雅黑" panose="020B0503020204020204" charset="-122"/>
                <a:ea typeface="微软雅黑" panose="020B0503020204020204" charset="-122"/>
                <a:sym typeface="+mn-ea"/>
              </a:rPr>
              <a:t>+</a:t>
            </a:r>
            <a:r>
              <a:rPr lang="zh-CN" altLang="en-US" dirty="0" smtClean="0">
                <a:latin typeface="微软雅黑" panose="020B0503020204020204" charset="-122"/>
                <a:ea typeface="微软雅黑" panose="020B0503020204020204" charset="-122"/>
                <a:sym typeface="+mn-ea"/>
              </a:rPr>
              <a:t>和</a:t>
            </a:r>
            <a:r>
              <a:rPr lang="en-US" altLang="zh-CN" dirty="0">
                <a:latin typeface="微软雅黑" panose="020B0503020204020204" charset="-122"/>
                <a:ea typeface="微软雅黑" panose="020B0503020204020204" charset="-122"/>
                <a:sym typeface="+mn-ea"/>
              </a:rPr>
              <a:t>H</a:t>
            </a:r>
            <a:r>
              <a:rPr lang="en-US" altLang="zh-CN" baseline="30000" dirty="0">
                <a:latin typeface="微软雅黑" panose="020B0503020204020204" charset="-122"/>
                <a:ea typeface="微软雅黑" panose="020B0503020204020204" charset="-122"/>
                <a:sym typeface="+mn-ea"/>
              </a:rPr>
              <a:t>+</a:t>
            </a:r>
            <a:r>
              <a:rPr lang="zh-CN" altLang="en-US" dirty="0">
                <a:latin typeface="微软雅黑" panose="020B0503020204020204" charset="-122"/>
                <a:ea typeface="微软雅黑" panose="020B0503020204020204" charset="-122"/>
                <a:sym typeface="+mn-ea"/>
              </a:rPr>
              <a:t>移向</a:t>
            </a:r>
            <a:r>
              <a:rPr lang="zh-CN" altLang="en-US" dirty="0">
                <a:solidFill>
                  <a:schemeClr val="tx2">
                    <a:lumMod val="50000"/>
                    <a:lumOff val="50000"/>
                  </a:schemeClr>
                </a:solidFill>
                <a:latin typeface="微软雅黑" panose="020B0503020204020204" charset="-122"/>
                <a:ea typeface="微软雅黑" panose="020B0503020204020204" charset="-122"/>
                <a:sym typeface="+mn-ea"/>
              </a:rPr>
              <a:t>阴极</a:t>
            </a:r>
            <a:r>
              <a:rPr lang="zh-CN" altLang="en-US" dirty="0">
                <a:latin typeface="微软雅黑" panose="020B0503020204020204" charset="-122"/>
                <a:ea typeface="微软雅黑" panose="020B0503020204020204" charset="-122"/>
                <a:sym typeface="+mn-ea"/>
              </a:rPr>
              <a:t>(与电源负极连接的极)，H</a:t>
            </a:r>
            <a:r>
              <a:rPr lang="en-US" altLang="zh-CN" baseline="30000" dirty="0">
                <a:latin typeface="微软雅黑" panose="020B0503020204020204" charset="-122"/>
                <a:ea typeface="微软雅黑" panose="020B0503020204020204" charset="-122"/>
                <a:sym typeface="+mn-ea"/>
              </a:rPr>
              <a:t>+</a:t>
            </a:r>
            <a:r>
              <a:rPr lang="zh-CN" altLang="en-US" dirty="0">
                <a:latin typeface="微软雅黑" panose="020B0503020204020204" charset="-122"/>
                <a:ea typeface="微软雅黑" panose="020B0503020204020204" charset="-122"/>
                <a:sym typeface="+mn-ea"/>
              </a:rPr>
              <a:t>比Na</a:t>
            </a:r>
            <a:r>
              <a:rPr lang="en-US" altLang="zh-CN" baseline="30000" dirty="0">
                <a:latin typeface="微软雅黑" panose="020B0503020204020204" charset="-122"/>
                <a:ea typeface="微软雅黑" panose="020B0503020204020204" charset="-122"/>
                <a:sym typeface="+mn-ea"/>
              </a:rPr>
              <a:t>+</a:t>
            </a:r>
            <a:r>
              <a:rPr lang="zh-CN" altLang="en-US" dirty="0">
                <a:latin typeface="微软雅黑" panose="020B0503020204020204" charset="-122"/>
                <a:ea typeface="微软雅黑" panose="020B0503020204020204" charset="-122"/>
                <a:sym typeface="+mn-ea"/>
              </a:rPr>
              <a:t>容易</a:t>
            </a:r>
            <a:r>
              <a:rPr lang="zh-CN" altLang="en-US" dirty="0">
                <a:solidFill>
                  <a:schemeClr val="tx2">
                    <a:lumMod val="50000"/>
                    <a:lumOff val="50000"/>
                  </a:schemeClr>
                </a:solidFill>
                <a:latin typeface="微软雅黑" panose="020B0503020204020204" charset="-122"/>
                <a:ea typeface="微软雅黑" panose="020B0503020204020204" charset="-122"/>
                <a:sym typeface="+mn-ea"/>
              </a:rPr>
              <a:t>得到</a:t>
            </a:r>
            <a:r>
              <a:rPr lang="zh-CN" altLang="en-US" dirty="0">
                <a:latin typeface="微软雅黑" panose="020B0503020204020204" charset="-122"/>
                <a:ea typeface="微软雅黑" panose="020B0503020204020204" charset="-122"/>
                <a:sym typeface="+mn-ea"/>
              </a:rPr>
              <a:t>电子，在</a:t>
            </a:r>
            <a:r>
              <a:rPr lang="en-US" altLang="zh-CN" dirty="0" err="1">
                <a:latin typeface="微软雅黑" panose="020B0503020204020204" charset="-122"/>
                <a:ea typeface="微软雅黑" panose="020B0503020204020204" charset="-122"/>
                <a:sym typeface="+mn-ea"/>
              </a:rPr>
              <a:t>阴极上发生</a:t>
            </a:r>
            <a:r>
              <a:rPr lang="en-US" altLang="zh-CN" dirty="0" err="1">
                <a:solidFill>
                  <a:schemeClr val="tx2">
                    <a:lumMod val="50000"/>
                    <a:lumOff val="50000"/>
                  </a:schemeClr>
                </a:solidFill>
                <a:latin typeface="微软雅黑" panose="020B0503020204020204" charset="-122"/>
                <a:ea typeface="微软雅黑" panose="020B0503020204020204" charset="-122"/>
                <a:sym typeface="+mn-ea"/>
              </a:rPr>
              <a:t>还原反应</a:t>
            </a:r>
            <a:r>
              <a:rPr lang="en-US" altLang="zh-CN" dirty="0" err="1">
                <a:latin typeface="微软雅黑" panose="020B0503020204020204" charset="-122"/>
                <a:ea typeface="微软雅黑" panose="020B0503020204020204" charset="-122"/>
                <a:sym typeface="+mn-ea"/>
              </a:rPr>
              <a:t>，生成</a:t>
            </a:r>
            <a:r>
              <a:rPr lang="en-US" altLang="zh-CN" dirty="0" err="1">
                <a:solidFill>
                  <a:schemeClr val="tx2">
                    <a:lumMod val="50000"/>
                    <a:lumOff val="50000"/>
                  </a:schemeClr>
                </a:solidFill>
                <a:latin typeface="微软雅黑" panose="020B0503020204020204" charset="-122"/>
                <a:ea typeface="微软雅黑" panose="020B0503020204020204" charset="-122"/>
                <a:sym typeface="+mn-ea"/>
              </a:rPr>
              <a:t>氢气</a:t>
            </a:r>
            <a:r>
              <a:rPr lang="en-US" altLang="zh-CN" dirty="0" err="1">
                <a:latin typeface="微软雅黑" panose="020B0503020204020204" charset="-122"/>
                <a:ea typeface="微软雅黑" panose="020B0503020204020204" charset="-122"/>
                <a:sym typeface="+mn-ea"/>
              </a:rPr>
              <a:t>，电极反应为:</a:t>
            </a:r>
            <a:endParaRPr lang="zh-CN" altLang="en-US" dirty="0">
              <a:latin typeface="微软雅黑" panose="020B0503020204020204" charset="-122"/>
              <a:ea typeface="微软雅黑" panose="020B0503020204020204" charset="-122"/>
            </a:endParaRPr>
          </a:p>
        </p:txBody>
      </p:sp>
      <p:pic>
        <p:nvPicPr>
          <p:cNvPr id="5" name="图片 4"/>
          <p:cNvPicPr>
            <a:picLocks noChangeAspect="1"/>
          </p:cNvPicPr>
          <p:nvPr>
            <p:custDataLst>
              <p:tags r:id="rId8"/>
            </p:custDataLst>
          </p:nvPr>
        </p:nvPicPr>
        <p:blipFill>
          <a:blip r:embed="rId9"/>
          <a:stretch>
            <a:fillRect/>
          </a:stretch>
        </p:blipFill>
        <p:spPr>
          <a:xfrm>
            <a:off x="2667000" y="3514725"/>
            <a:ext cx="6646545" cy="255714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6596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829945"/>
          </a:xfrm>
          <a:prstGeom prst="rect">
            <a:avLst/>
          </a:prstGeom>
          <a:noFill/>
        </p:spPr>
        <p:txBody>
          <a:bodyPr wrap="square" rtlCol="0">
            <a:spAutoFit/>
          </a:bodyPr>
          <a:p>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电化学基础与金属防护</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电解与电镀</a:t>
            </a:r>
            <a:endPar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a:p>
            <a:endPar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pic>
        <p:nvPicPr>
          <p:cNvPr id="7" name="图片 6"/>
          <p:cNvPicPr>
            <a:picLocks noChangeAspect="1"/>
          </p:cNvPicPr>
          <p:nvPr>
            <p:custDataLst>
              <p:tags r:id="rId7"/>
            </p:custDataLst>
          </p:nvPr>
        </p:nvPicPr>
        <p:blipFill>
          <a:blip r:embed="rId8"/>
          <a:stretch>
            <a:fillRect/>
          </a:stretch>
        </p:blipFill>
        <p:spPr>
          <a:xfrm>
            <a:off x="7285990" y="1516380"/>
            <a:ext cx="3872865" cy="3595370"/>
          </a:xfrm>
          <a:prstGeom prst="rect">
            <a:avLst/>
          </a:prstGeom>
        </p:spPr>
      </p:pic>
      <p:sp>
        <p:nvSpPr>
          <p:cNvPr id="8" name="文本框 5128"/>
          <p:cNvSpPr txBox="1"/>
          <p:nvPr>
            <p:custDataLst>
              <p:tags r:id="rId9"/>
            </p:custDataLst>
          </p:nvPr>
        </p:nvSpPr>
        <p:spPr>
          <a:xfrm flipH="1">
            <a:off x="782320" y="2197100"/>
            <a:ext cx="6503670" cy="1476375"/>
          </a:xfrm>
          <a:prstGeom prst="rect">
            <a:avLst/>
          </a:prstGeom>
          <a:noFill/>
          <a:ln w="9525">
            <a:noFill/>
          </a:ln>
        </p:spPr>
        <p:txBody>
          <a:bodyPr wrap="square" anchor="t">
            <a:spAutoFit/>
          </a:bodyP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a:lnSpc>
                <a:spcPct val="150000"/>
              </a:lnSpc>
            </a:pPr>
            <a:r>
              <a:rPr lang="en-US" altLang="zh-CN" sz="2000" dirty="0">
                <a:latin typeface="微软雅黑" panose="020B0503020204020204" charset="-122"/>
                <a:ea typeface="微软雅黑" panose="020B0503020204020204" charset="-122"/>
              </a:rPr>
              <a:t>       </a:t>
            </a:r>
            <a:r>
              <a:rPr lang="zh-CN" altLang="en-US" sz="2000" dirty="0">
                <a:latin typeface="微软雅黑" panose="020B0503020204020204" charset="-122"/>
                <a:ea typeface="微软雅黑" panose="020B0503020204020204" charset="-122"/>
              </a:rPr>
              <a:t>电解饱和食盐水生产烧碱</a:t>
            </a:r>
            <a:r>
              <a:rPr lang="zh-CN" altLang="en-US" sz="2000" dirty="0" smtClean="0">
                <a:latin typeface="微软雅黑" panose="020B0503020204020204" charset="-122"/>
                <a:ea typeface="微软雅黑" panose="020B0503020204020204" charset="-122"/>
              </a:rPr>
              <a:t>、氢气</a:t>
            </a:r>
            <a:r>
              <a:rPr lang="zh-CN" altLang="en-US" sz="2000" dirty="0">
                <a:latin typeface="微软雅黑" panose="020B0503020204020204" charset="-122"/>
                <a:ea typeface="微软雅黑" panose="020B0503020204020204" charset="-122"/>
              </a:rPr>
              <a:t>和氯气的工业叫作氯碱工业</a:t>
            </a:r>
            <a:r>
              <a:rPr lang="zh-CN" altLang="en-US" sz="2000" dirty="0" smtClean="0">
                <a:latin typeface="微软雅黑" panose="020B0503020204020204" charset="-122"/>
                <a:ea typeface="微软雅黑" panose="020B0503020204020204" charset="-122"/>
              </a:rPr>
              <a:t>。</a:t>
            </a:r>
            <a:r>
              <a:rPr lang="zh-CN" altLang="en-US" sz="2000" b="1" dirty="0" smtClean="0">
                <a:solidFill>
                  <a:schemeClr val="accent6">
                    <a:lumMod val="75000"/>
                  </a:schemeClr>
                </a:solidFill>
                <a:latin typeface="微软雅黑" panose="020B0503020204020204" charset="-122"/>
                <a:ea typeface="微软雅黑" panose="020B0503020204020204" charset="-122"/>
              </a:rPr>
              <a:t>电解</a:t>
            </a:r>
            <a:r>
              <a:rPr lang="zh-CN" altLang="en-US" sz="2000" dirty="0" smtClean="0">
                <a:latin typeface="微软雅黑" panose="020B0503020204020204" charset="-122"/>
                <a:ea typeface="微软雅黑" panose="020B0503020204020204" charset="-122"/>
              </a:rPr>
              <a:t>就是使</a:t>
            </a:r>
            <a:r>
              <a:rPr lang="zh-CN" altLang="en-US" sz="2000" dirty="0">
                <a:latin typeface="微软雅黑" panose="020B0503020204020204" charset="-122"/>
                <a:ea typeface="微软雅黑" panose="020B0503020204020204" charset="-122"/>
              </a:rPr>
              <a:t>直流电通过</a:t>
            </a:r>
            <a:r>
              <a:rPr lang="zh-CN" altLang="en-US" sz="2000" dirty="0" smtClean="0">
                <a:latin typeface="微软雅黑" panose="020B0503020204020204" charset="-122"/>
                <a:ea typeface="微软雅黑" panose="020B0503020204020204" charset="-122"/>
              </a:rPr>
              <a:t>电解质溶液（或</a:t>
            </a:r>
            <a:r>
              <a:rPr lang="zh-CN" altLang="en-US" sz="2000" dirty="0">
                <a:latin typeface="微软雅黑" panose="020B0503020204020204" charset="-122"/>
                <a:ea typeface="微软雅黑" panose="020B0503020204020204" charset="-122"/>
              </a:rPr>
              <a:t>熔融</a:t>
            </a:r>
            <a:r>
              <a:rPr lang="zh-CN" altLang="en-US" sz="2000" dirty="0" smtClean="0">
                <a:latin typeface="微软雅黑" panose="020B0503020204020204" charset="-122"/>
                <a:ea typeface="微软雅黑" panose="020B0503020204020204" charset="-122"/>
              </a:rPr>
              <a:t>电解质）而</a:t>
            </a:r>
            <a:r>
              <a:rPr lang="zh-CN" altLang="en-US" sz="2000" dirty="0">
                <a:latin typeface="微软雅黑" panose="020B0503020204020204" charset="-122"/>
                <a:ea typeface="微软雅黑" panose="020B0503020204020204" charset="-122"/>
              </a:rPr>
              <a:t>在阳极和阴极引起氧化还原</a:t>
            </a:r>
            <a:r>
              <a:rPr lang="zh-CN" altLang="en-US" sz="2000" dirty="0" smtClean="0">
                <a:latin typeface="微软雅黑" panose="020B0503020204020204" charset="-122"/>
                <a:ea typeface="微软雅黑" panose="020B0503020204020204" charset="-122"/>
              </a:rPr>
              <a:t>反应</a:t>
            </a:r>
            <a:r>
              <a:rPr lang="zh-CN" altLang="en-US" sz="2000" dirty="0">
                <a:latin typeface="微软雅黑" panose="020B0503020204020204" charset="-122"/>
                <a:ea typeface="微软雅黑" panose="020B0503020204020204" charset="-122"/>
              </a:rPr>
              <a:t>的过程。</a:t>
            </a:r>
            <a:endParaRPr lang="zh-CN" altLang="en-US" sz="2000" dirty="0">
              <a:latin typeface="微软雅黑" panose="020B0503020204020204" charset="-122"/>
              <a:ea typeface="微软雅黑" panose="020B050302020402020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6596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829945"/>
          </a:xfrm>
          <a:prstGeom prst="rect">
            <a:avLst/>
          </a:prstGeom>
          <a:noFill/>
        </p:spPr>
        <p:txBody>
          <a:bodyPr wrap="square" rtlCol="0">
            <a:spAutoFit/>
          </a:bodyPr>
          <a:p>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电化学基础与金属防护</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电解与电镀</a:t>
            </a:r>
            <a:endPar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a:p>
            <a:endPar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5" name="圆角矩形 4"/>
          <p:cNvSpPr/>
          <p:nvPr>
            <p:custDataLst>
              <p:tags r:id="rId7"/>
            </p:custDataLst>
          </p:nvPr>
        </p:nvSpPr>
        <p:spPr>
          <a:xfrm>
            <a:off x="884420" y="1454046"/>
            <a:ext cx="10433154" cy="4452079"/>
          </a:xfrm>
          <a:prstGeom prst="roundRect">
            <a:avLst/>
          </a:prstGeom>
          <a:solidFill>
            <a:srgbClr val="FCFDD6"/>
          </a:solidFill>
          <a:ln w="57150">
            <a:solidFill>
              <a:srgbClr val="B7931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5128"/>
          <p:cNvSpPr txBox="1"/>
          <p:nvPr>
            <p:custDataLst>
              <p:tags r:id="rId8"/>
            </p:custDataLst>
          </p:nvPr>
        </p:nvSpPr>
        <p:spPr>
          <a:xfrm flipH="1">
            <a:off x="854602" y="1367363"/>
            <a:ext cx="1867113" cy="662554"/>
          </a:xfrm>
          <a:prstGeom prst="rect">
            <a:avLst/>
          </a:prstGeom>
          <a:solidFill>
            <a:srgbClr val="B7931F"/>
          </a:solidFill>
          <a:ln w="9525">
            <a:noFill/>
          </a:ln>
        </p:spPr>
        <p:txBody>
          <a:bodyPr wrap="square" anchor="t">
            <a:spAutoFit/>
          </a:bodyP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a:lnSpc>
                <a:spcPct val="150000"/>
              </a:lnSpc>
            </a:pPr>
            <a:r>
              <a:rPr lang="zh-CN" altLang="en-US" sz="2800" b="1" dirty="0" smtClean="0">
                <a:solidFill>
                  <a:schemeClr val="bg1"/>
                </a:solidFill>
                <a:latin typeface="微软雅黑" panose="020B0503020204020204" charset="-122"/>
                <a:ea typeface="微软雅黑" panose="020B0503020204020204" charset="-122"/>
              </a:rPr>
              <a:t>信息之窗</a:t>
            </a:r>
            <a:endParaRPr lang="zh-CN" altLang="en-US" sz="2800" b="1" dirty="0">
              <a:solidFill>
                <a:schemeClr val="bg1"/>
              </a:solidFill>
              <a:latin typeface="微软雅黑" panose="020B0503020204020204" charset="-122"/>
              <a:ea typeface="微软雅黑" panose="020B0503020204020204" charset="-122"/>
            </a:endParaRPr>
          </a:p>
        </p:txBody>
      </p:sp>
      <p:sp>
        <p:nvSpPr>
          <p:cNvPr id="7" name="文本框 5128"/>
          <p:cNvSpPr txBox="1"/>
          <p:nvPr>
            <p:custDataLst>
              <p:tags r:id="rId9"/>
            </p:custDataLst>
          </p:nvPr>
        </p:nvSpPr>
        <p:spPr>
          <a:xfrm flipH="1">
            <a:off x="1189990" y="2103755"/>
            <a:ext cx="5417820" cy="3461385"/>
          </a:xfrm>
          <a:prstGeom prst="rect">
            <a:avLst/>
          </a:prstGeom>
          <a:noFill/>
          <a:ln w="9525">
            <a:noFill/>
          </a:ln>
        </p:spPr>
        <p:txBody>
          <a:bodyPr wrap="square" anchor="t">
            <a:spAutoFit/>
          </a:bodyP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algn="ctr">
              <a:lnSpc>
                <a:spcPct val="150000"/>
              </a:lnSpc>
            </a:pPr>
            <a:r>
              <a:rPr lang="zh-CN" altLang="en-US" sz="2000" b="1" dirty="0" smtClean="0">
                <a:latin typeface="微软雅黑" panose="020B0503020204020204" charset="-122"/>
                <a:ea typeface="微软雅黑" panose="020B0503020204020204" charset="-122"/>
              </a:rPr>
              <a:t>离子交换膜法一一氯碱工业的重要</a:t>
            </a:r>
            <a:r>
              <a:rPr lang="zh-CN" altLang="en-US" sz="2000" b="1" dirty="0">
                <a:latin typeface="微软雅黑" panose="020B0503020204020204" charset="-122"/>
                <a:ea typeface="微软雅黑" panose="020B0503020204020204" charset="-122"/>
              </a:rPr>
              <a:t>技术</a:t>
            </a:r>
            <a:endParaRPr lang="zh-CN" altLang="en-US" sz="2000" b="1" dirty="0">
              <a:latin typeface="微软雅黑" panose="020B0503020204020204" charset="-122"/>
              <a:ea typeface="微软雅黑" panose="020B0503020204020204" charset="-122"/>
            </a:endParaRPr>
          </a:p>
          <a:p>
            <a:pPr>
              <a:lnSpc>
                <a:spcPct val="150000"/>
              </a:lnSpc>
            </a:pPr>
            <a:r>
              <a:rPr lang="en-US" altLang="zh-CN" dirty="0" smtClean="0">
                <a:latin typeface="微软雅黑" panose="020B0503020204020204" charset="-122"/>
                <a:ea typeface="微软雅黑" panose="020B0503020204020204" charset="-122"/>
              </a:rPr>
              <a:t>       </a:t>
            </a:r>
            <a:r>
              <a:rPr lang="zh-CN" altLang="en-US" dirty="0" smtClean="0">
                <a:latin typeface="微软雅黑" panose="020B0503020204020204" charset="-122"/>
                <a:ea typeface="微软雅黑" panose="020B0503020204020204" charset="-122"/>
              </a:rPr>
              <a:t>电解</a:t>
            </a:r>
            <a:r>
              <a:rPr lang="zh-CN" altLang="en-US" dirty="0">
                <a:latin typeface="微软雅黑" panose="020B0503020204020204" charset="-122"/>
                <a:ea typeface="微软雅黑" panose="020B0503020204020204" charset="-122"/>
              </a:rPr>
              <a:t>饱和食盐水</a:t>
            </a:r>
            <a:r>
              <a:rPr lang="zh-CN" altLang="en-US" dirty="0" smtClean="0">
                <a:latin typeface="微软雅黑" panose="020B0503020204020204" charset="-122"/>
                <a:ea typeface="微软雅黑" panose="020B0503020204020204" charset="-122"/>
              </a:rPr>
              <a:t>时，不断消耗</a:t>
            </a:r>
            <a:r>
              <a:rPr lang="en-US" altLang="zh-CN" dirty="0" smtClean="0">
                <a:latin typeface="微软雅黑" panose="020B0503020204020204" charset="-122"/>
                <a:ea typeface="微软雅黑" panose="020B0503020204020204" charset="-122"/>
              </a:rPr>
              <a:t>H</a:t>
            </a:r>
            <a:r>
              <a:rPr lang="zh-CN" altLang="en-US" baseline="30000" dirty="0">
                <a:latin typeface="微软雅黑" panose="020B0503020204020204" charset="-122"/>
                <a:ea typeface="微软雅黑" panose="020B0503020204020204" charset="-122"/>
              </a:rPr>
              <a:t>＋</a:t>
            </a:r>
            <a:r>
              <a:rPr lang="zh-CN" altLang="en-US" dirty="0" smtClean="0">
                <a:latin typeface="微软雅黑" panose="020B0503020204020204" charset="-122"/>
                <a:ea typeface="微软雅黑" panose="020B0503020204020204" charset="-122"/>
              </a:rPr>
              <a:t>，导致</a:t>
            </a:r>
            <a:r>
              <a:rPr lang="zh-CN" altLang="en-US" dirty="0">
                <a:latin typeface="微软雅黑" panose="020B0503020204020204" charset="-122"/>
                <a:ea typeface="微软雅黑" panose="020B0503020204020204" charset="-122"/>
              </a:rPr>
              <a:t>水</a:t>
            </a:r>
            <a:r>
              <a:rPr lang="zh-CN" altLang="en-US" dirty="0" smtClean="0">
                <a:latin typeface="微软雅黑" panose="020B0503020204020204" charset="-122"/>
                <a:ea typeface="微软雅黑" panose="020B0503020204020204" charset="-122"/>
              </a:rPr>
              <a:t>的电离平衡向生成</a:t>
            </a:r>
            <a:r>
              <a:rPr lang="en-US" altLang="zh-CN" dirty="0">
                <a:latin typeface="微软雅黑" panose="020B0503020204020204" charset="-122"/>
                <a:ea typeface="微软雅黑" panose="020B0503020204020204" charset="-122"/>
              </a:rPr>
              <a:t>H</a:t>
            </a:r>
            <a:r>
              <a:rPr lang="zh-CN" altLang="en-US" baseline="30000" dirty="0">
                <a:latin typeface="微软雅黑" panose="020B0503020204020204" charset="-122"/>
                <a:ea typeface="微软雅黑" panose="020B0503020204020204" charset="-122"/>
              </a:rPr>
              <a:t>＋</a:t>
            </a:r>
            <a:r>
              <a:rPr lang="zh-CN" altLang="en-US" dirty="0" smtClean="0">
                <a:latin typeface="微软雅黑" panose="020B0503020204020204" charset="-122"/>
                <a:ea typeface="微软雅黑" panose="020B0503020204020204" charset="-122"/>
              </a:rPr>
              <a:t>和</a:t>
            </a:r>
            <a:r>
              <a:rPr lang="en-US" altLang="zh-CN" dirty="0" smtClean="0">
                <a:latin typeface="微软雅黑" panose="020B0503020204020204" charset="-122"/>
                <a:ea typeface="微软雅黑" panose="020B0503020204020204" charset="-122"/>
              </a:rPr>
              <a:t>OH</a:t>
            </a:r>
            <a:r>
              <a:rPr lang="zh-CN" altLang="en-US" baseline="30000" dirty="0">
                <a:latin typeface="微软雅黑" panose="020B0503020204020204" charset="-122"/>
                <a:ea typeface="微软雅黑" panose="020B0503020204020204" charset="-122"/>
              </a:rPr>
              <a:t>－</a:t>
            </a:r>
            <a:r>
              <a:rPr lang="zh-CN" altLang="en-US" dirty="0" smtClean="0">
                <a:latin typeface="微软雅黑" panose="020B0503020204020204" charset="-122"/>
                <a:ea typeface="微软雅黑" panose="020B0503020204020204" charset="-122"/>
              </a:rPr>
              <a:t>的方向移动。阴极区</a:t>
            </a:r>
            <a:r>
              <a:rPr lang="en-US" altLang="zh-CN" dirty="0">
                <a:latin typeface="微软雅黑" panose="020B0503020204020204" charset="-122"/>
                <a:ea typeface="微软雅黑" panose="020B0503020204020204" charset="-122"/>
              </a:rPr>
              <a:t>H</a:t>
            </a:r>
            <a:r>
              <a:rPr lang="zh-CN" altLang="en-US" baseline="30000" dirty="0">
                <a:latin typeface="微软雅黑" panose="020B0503020204020204" charset="-122"/>
                <a:ea typeface="微软雅黑" panose="020B0503020204020204" charset="-122"/>
              </a:rPr>
              <a:t>＋</a:t>
            </a:r>
            <a:r>
              <a:rPr lang="zh-CN" altLang="en-US" dirty="0" smtClean="0">
                <a:latin typeface="微软雅黑" panose="020B0503020204020204" charset="-122"/>
                <a:ea typeface="微软雅黑" panose="020B0503020204020204" charset="-122"/>
              </a:rPr>
              <a:t>最</a:t>
            </a:r>
            <a:r>
              <a:rPr lang="zh-CN" altLang="en-US" dirty="0">
                <a:latin typeface="微软雅黑" panose="020B0503020204020204" charset="-122"/>
                <a:ea typeface="微软雅黑" panose="020B0503020204020204" charset="-122"/>
              </a:rPr>
              <a:t>终</a:t>
            </a:r>
            <a:r>
              <a:rPr lang="zh-CN" altLang="en-US" dirty="0" smtClean="0">
                <a:latin typeface="微软雅黑" panose="020B0503020204020204" charset="-122"/>
                <a:ea typeface="微软雅黑" panose="020B0503020204020204" charset="-122"/>
              </a:rPr>
              <a:t>生成氢气逸出，导致阴极区附近</a:t>
            </a:r>
            <a:r>
              <a:rPr lang="en-US" altLang="zh-CN" dirty="0">
                <a:latin typeface="微软雅黑" panose="020B0503020204020204" charset="-122"/>
                <a:ea typeface="微软雅黑" panose="020B0503020204020204" charset="-122"/>
              </a:rPr>
              <a:t>OH</a:t>
            </a:r>
            <a:r>
              <a:rPr lang="zh-CN" altLang="en-US" baseline="30000" dirty="0">
                <a:latin typeface="微软雅黑" panose="020B0503020204020204" charset="-122"/>
                <a:ea typeface="微软雅黑" panose="020B0503020204020204" charset="-122"/>
              </a:rPr>
              <a:t>－</a:t>
            </a:r>
            <a:r>
              <a:rPr lang="zh-CN" altLang="en-US" dirty="0" smtClean="0">
                <a:latin typeface="微软雅黑" panose="020B0503020204020204" charset="-122"/>
                <a:ea typeface="微软雅黑" panose="020B0503020204020204" charset="-122"/>
              </a:rPr>
              <a:t>大量聚集，增大了</a:t>
            </a:r>
            <a:r>
              <a:rPr lang="en-US" altLang="zh-CN" dirty="0">
                <a:latin typeface="微软雅黑" panose="020B0503020204020204" charset="-122"/>
                <a:ea typeface="微软雅黑" panose="020B0503020204020204" charset="-122"/>
              </a:rPr>
              <a:t>OH</a:t>
            </a:r>
            <a:r>
              <a:rPr lang="zh-CN" altLang="en-US" baseline="30000" dirty="0">
                <a:latin typeface="微软雅黑" panose="020B0503020204020204" charset="-122"/>
                <a:ea typeface="微软雅黑" panose="020B0503020204020204" charset="-122"/>
              </a:rPr>
              <a:t>－</a:t>
            </a:r>
            <a:r>
              <a:rPr lang="zh-CN" altLang="en-US" dirty="0" smtClean="0">
                <a:latin typeface="微软雅黑" panose="020B0503020204020204" charset="-122"/>
                <a:ea typeface="微软雅黑" panose="020B0503020204020204" charset="-122"/>
              </a:rPr>
              <a:t>向阳极移动的速率，如果不加以阻止，则</a:t>
            </a:r>
            <a:r>
              <a:rPr lang="en-US" altLang="zh-CN" dirty="0" err="1" smtClean="0">
                <a:latin typeface="微软雅黑" panose="020B0503020204020204" charset="-122"/>
                <a:ea typeface="微软雅黑" panose="020B0503020204020204" charset="-122"/>
              </a:rPr>
              <a:t>NaOH</a:t>
            </a:r>
            <a:r>
              <a:rPr lang="zh-CN" altLang="en-US" dirty="0" smtClean="0">
                <a:latin typeface="微软雅黑" panose="020B0503020204020204" charset="-122"/>
                <a:ea typeface="微软雅黑" panose="020B0503020204020204" charset="-122"/>
              </a:rPr>
              <a:t>难以在阴极区富集。目前工业上使用只允许</a:t>
            </a:r>
            <a:r>
              <a:rPr lang="en-US" altLang="zh-CN" dirty="0" smtClean="0">
                <a:latin typeface="微软雅黑" panose="020B0503020204020204" charset="-122"/>
                <a:ea typeface="微软雅黑" panose="020B0503020204020204" charset="-122"/>
              </a:rPr>
              <a:t>Na</a:t>
            </a:r>
            <a:r>
              <a:rPr lang="zh-CN" altLang="en-US" baseline="30000" dirty="0">
                <a:latin typeface="微软雅黑" panose="020B0503020204020204" charset="-122"/>
                <a:ea typeface="微软雅黑" panose="020B0503020204020204" charset="-122"/>
                <a:sym typeface="+mn-ea"/>
              </a:rPr>
              <a:t>＋</a:t>
            </a:r>
            <a:r>
              <a:rPr lang="zh-CN" altLang="en-US" dirty="0">
                <a:latin typeface="微软雅黑" panose="020B0503020204020204" charset="-122"/>
                <a:ea typeface="微软雅黑" panose="020B0503020204020204" charset="-122"/>
                <a:sym typeface="+mn-ea"/>
              </a:rPr>
              <a:t>通过的阳离子交换膜将两极区域隔开，这样就可以在阴极区得到浓度相对较大的</a:t>
            </a:r>
            <a:r>
              <a:rPr lang="en-US" altLang="zh-CN" dirty="0" err="1" smtClean="0">
                <a:latin typeface="微软雅黑" panose="020B0503020204020204" charset="-122"/>
                <a:ea typeface="微软雅黑" panose="020B0503020204020204" charset="-122"/>
                <a:sym typeface="+mn-ea"/>
              </a:rPr>
              <a:t>NaOH</a:t>
            </a:r>
            <a:r>
              <a:rPr lang="zh-CN" altLang="en-US" dirty="0" err="1" smtClean="0">
                <a:latin typeface="微软雅黑" panose="020B0503020204020204" charset="-122"/>
                <a:ea typeface="微软雅黑" panose="020B0503020204020204" charset="-122"/>
                <a:sym typeface="+mn-ea"/>
              </a:rPr>
              <a:t>溶液。</a:t>
            </a:r>
            <a:endParaRPr lang="zh-CN" altLang="en-US" dirty="0" err="1" smtClean="0">
              <a:latin typeface="微软雅黑" panose="020B0503020204020204" charset="-122"/>
              <a:ea typeface="微软雅黑" panose="020B0503020204020204" charset="-122"/>
              <a:sym typeface="+mn-ea"/>
            </a:endParaRPr>
          </a:p>
        </p:txBody>
      </p:sp>
      <p:pic>
        <p:nvPicPr>
          <p:cNvPr id="4" name="图片 3"/>
          <p:cNvPicPr>
            <a:picLocks noChangeAspect="1"/>
          </p:cNvPicPr>
          <p:nvPr>
            <p:custDataLst>
              <p:tags r:id="rId10"/>
            </p:custDataLst>
          </p:nvPr>
        </p:nvPicPr>
        <p:blipFill>
          <a:blip r:embed="rId11"/>
          <a:stretch>
            <a:fillRect/>
          </a:stretch>
        </p:blipFill>
        <p:spPr>
          <a:xfrm>
            <a:off x="6607810" y="2265045"/>
            <a:ext cx="4133850" cy="318135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6596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829945"/>
          </a:xfrm>
          <a:prstGeom prst="rect">
            <a:avLst/>
          </a:prstGeom>
          <a:noFill/>
        </p:spPr>
        <p:txBody>
          <a:bodyPr wrap="square" rtlCol="0">
            <a:spAutoFit/>
          </a:bodyPr>
          <a:p>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电化学基础与金属防护</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电解与电镀</a:t>
            </a:r>
            <a:endPar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a:p>
            <a:endPar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4" name="文本框 3"/>
          <p:cNvSpPr txBox="1"/>
          <p:nvPr>
            <p:custDataLst>
              <p:tags r:id="rId7"/>
            </p:custDataLst>
          </p:nvPr>
        </p:nvSpPr>
        <p:spPr>
          <a:xfrm>
            <a:off x="821055" y="1365250"/>
            <a:ext cx="1976120" cy="521970"/>
          </a:xfrm>
          <a:prstGeom prst="rect">
            <a:avLst/>
          </a:prstGeom>
        </p:spPr>
        <p:style>
          <a:lnRef idx="0">
            <a:srgbClr val="FFFFFF"/>
          </a:lnRef>
          <a:fillRef idx="2">
            <a:schemeClr val="accent1"/>
          </a:fillRef>
          <a:effectRef idx="0">
            <a:srgbClr val="FFFFFF"/>
          </a:effectRef>
          <a:fontRef idx="minor">
            <a:schemeClr val="lt1"/>
          </a:fontRef>
        </p:style>
        <p:txBody>
          <a:bodyPr wrap="square">
            <a:spAutoFit/>
            <a:extLst>
              <a:ext uri="{4A0BC546-FE56-4ADE-93B0-CB8AF2F6F144}">
                <wpsdc:textFrameExt xmlns:wpsdc="http://www.wps.cn/officeDocument/2022/drawingmlCustomData" type="text"/>
              </a:ext>
            </a:extLst>
          </a:bodyPr>
          <a:p>
            <a:pPr algn="l"/>
            <a:r>
              <a:rPr lang="zh-CN" altLang="en-US" sz="2800" b="1">
                <a:latin typeface="Arial" panose="020B0604020202020204" pitchFamily="34" charset="0"/>
                <a:ea typeface="微软雅黑" panose="020B0503020204020204" charset="-122"/>
              </a:rPr>
              <a:t>二、电镀</a:t>
            </a:r>
            <a:endParaRPr lang="zh-CN" altLang="en-US" sz="2800" b="1">
              <a:latin typeface="Arial" panose="020B0604020202020204" pitchFamily="34" charset="0"/>
              <a:ea typeface="微软雅黑" panose="020B0503020204020204" charset="-122"/>
            </a:endParaRPr>
          </a:p>
        </p:txBody>
      </p:sp>
      <p:sp>
        <p:nvSpPr>
          <p:cNvPr id="3" name="文本框 5128"/>
          <p:cNvSpPr txBox="1"/>
          <p:nvPr>
            <p:custDataLst>
              <p:tags r:id="rId8"/>
            </p:custDataLst>
          </p:nvPr>
        </p:nvSpPr>
        <p:spPr>
          <a:xfrm flipH="1">
            <a:off x="1069975" y="2252980"/>
            <a:ext cx="9974580" cy="1938020"/>
          </a:xfrm>
          <a:prstGeom prst="rect">
            <a:avLst/>
          </a:prstGeom>
          <a:noFill/>
          <a:ln w="9525">
            <a:noFill/>
          </a:ln>
        </p:spPr>
        <p:txBody>
          <a:bodyPr wrap="square" anchor="t">
            <a:spAutoFit/>
          </a:bodyP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a:lnSpc>
                <a:spcPct val="150000"/>
              </a:lnSpc>
            </a:pPr>
            <a:r>
              <a:rPr lang="en-US" altLang="zh-CN" sz="2000" dirty="0">
                <a:latin typeface="微软雅黑" panose="020B0503020204020204" charset="-122"/>
                <a:ea typeface="微软雅黑" panose="020B0503020204020204" charset="-122"/>
              </a:rPr>
              <a:t>       </a:t>
            </a:r>
            <a:r>
              <a:rPr lang="zh-CN" altLang="en-US" sz="2000" dirty="0">
                <a:latin typeface="微软雅黑" panose="020B0503020204020204" charset="-122"/>
                <a:ea typeface="微软雅黑" panose="020B0503020204020204" charset="-122"/>
              </a:rPr>
              <a:t>利用电解原理</a:t>
            </a:r>
            <a:r>
              <a:rPr lang="zh-CN" altLang="en-US" sz="2000" dirty="0" smtClean="0">
                <a:latin typeface="微软雅黑" panose="020B0503020204020204" charset="-122"/>
                <a:ea typeface="微软雅黑" panose="020B0503020204020204" charset="-122"/>
              </a:rPr>
              <a:t>，在</a:t>
            </a:r>
            <a:r>
              <a:rPr lang="zh-CN" altLang="en-US" sz="2000" dirty="0">
                <a:latin typeface="微软雅黑" panose="020B0503020204020204" charset="-122"/>
                <a:ea typeface="微软雅黑" panose="020B0503020204020204" charset="-122"/>
              </a:rPr>
              <a:t>金属表面镀上一薄层金属或合金的工艺叫作</a:t>
            </a:r>
            <a:r>
              <a:rPr lang="zh-CN" altLang="en-US" sz="2000" b="1" dirty="0">
                <a:solidFill>
                  <a:schemeClr val="accent6">
                    <a:lumMod val="75000"/>
                  </a:schemeClr>
                </a:solidFill>
                <a:latin typeface="微软雅黑" panose="020B0503020204020204" charset="-122"/>
                <a:ea typeface="微软雅黑" panose="020B0503020204020204" charset="-122"/>
              </a:rPr>
              <a:t>电镀</a:t>
            </a:r>
            <a:r>
              <a:rPr lang="zh-CN" altLang="en-US" sz="2000" dirty="0" smtClean="0">
                <a:latin typeface="微软雅黑" panose="020B0503020204020204" charset="-122"/>
                <a:ea typeface="微软雅黑" panose="020B0503020204020204" charset="-122"/>
              </a:rPr>
              <a:t>。电镀的</a:t>
            </a:r>
            <a:r>
              <a:rPr lang="zh-CN" altLang="en-US" sz="2000" dirty="0">
                <a:latin typeface="微软雅黑" panose="020B0503020204020204" charset="-122"/>
                <a:ea typeface="微软雅黑" panose="020B0503020204020204" charset="-122"/>
              </a:rPr>
              <a:t>主</a:t>
            </a:r>
            <a:r>
              <a:rPr lang="zh-CN" altLang="en-US" sz="2000" dirty="0" smtClean="0">
                <a:latin typeface="微软雅黑" panose="020B0503020204020204" charset="-122"/>
                <a:ea typeface="微软雅黑" panose="020B0503020204020204" charset="-122"/>
              </a:rPr>
              <a:t>要目的</a:t>
            </a:r>
            <a:r>
              <a:rPr lang="zh-CN" altLang="en-US" sz="2000" dirty="0">
                <a:latin typeface="微软雅黑" panose="020B0503020204020204" charset="-122"/>
                <a:ea typeface="微软雅黑" panose="020B0503020204020204" charset="-122"/>
              </a:rPr>
              <a:t>是提高</a:t>
            </a:r>
            <a:r>
              <a:rPr lang="zh-CN" altLang="en-US" sz="2000" dirty="0" smtClean="0">
                <a:latin typeface="微软雅黑" panose="020B0503020204020204" charset="-122"/>
                <a:ea typeface="微软雅黑" panose="020B0503020204020204" charset="-122"/>
              </a:rPr>
              <a:t>金属的</a:t>
            </a:r>
            <a:r>
              <a:rPr lang="zh-CN" altLang="en-US" sz="2000" dirty="0">
                <a:latin typeface="微软雅黑" panose="020B0503020204020204" charset="-122"/>
                <a:ea typeface="微软雅黑" panose="020B0503020204020204" charset="-122"/>
              </a:rPr>
              <a:t>抗腐蚀</a:t>
            </a:r>
            <a:r>
              <a:rPr lang="zh-CN" altLang="en-US" sz="2000" dirty="0" smtClean="0">
                <a:latin typeface="微软雅黑" panose="020B0503020204020204" charset="-122"/>
                <a:ea typeface="微软雅黑" panose="020B0503020204020204" charset="-122"/>
              </a:rPr>
              <a:t>能力，同时</a:t>
            </a:r>
            <a:r>
              <a:rPr lang="zh-CN" altLang="en-US" sz="2000" dirty="0">
                <a:latin typeface="微软雅黑" panose="020B0503020204020204" charset="-122"/>
                <a:ea typeface="微软雅黑" panose="020B0503020204020204" charset="-122"/>
              </a:rPr>
              <a:t>也可以增加美观度和表面硬度等</a:t>
            </a:r>
            <a:r>
              <a:rPr lang="zh-CN" altLang="en-US" sz="2000" dirty="0" smtClean="0">
                <a:latin typeface="微软雅黑" panose="020B0503020204020204" charset="-122"/>
                <a:ea typeface="微软雅黑" panose="020B0503020204020204" charset="-122"/>
              </a:rPr>
              <a:t>。例如，生活</a:t>
            </a:r>
            <a:r>
              <a:rPr lang="zh-CN" altLang="en-US" sz="2000" dirty="0">
                <a:latin typeface="微软雅黑" panose="020B0503020204020204" charset="-122"/>
                <a:ea typeface="微软雅黑" panose="020B0503020204020204" charset="-122"/>
              </a:rPr>
              <a:t>中铁制品易</a:t>
            </a:r>
            <a:r>
              <a:rPr lang="zh-CN" altLang="en-US" sz="2000" dirty="0" smtClean="0">
                <a:latin typeface="微软雅黑" panose="020B0503020204020204" charset="-122"/>
                <a:ea typeface="微软雅黑" panose="020B0503020204020204" charset="-122"/>
              </a:rPr>
              <a:t>生锈，为</a:t>
            </a:r>
            <a:r>
              <a:rPr lang="zh-CN" altLang="en-US" sz="2000" dirty="0">
                <a:latin typeface="微软雅黑" panose="020B0503020204020204" charset="-122"/>
                <a:ea typeface="微软雅黑" panose="020B0503020204020204" charset="-122"/>
              </a:rPr>
              <a:t>达到保护铁</a:t>
            </a:r>
            <a:r>
              <a:rPr lang="zh-CN" altLang="en-US" sz="2000" dirty="0" smtClean="0">
                <a:latin typeface="微软雅黑" panose="020B0503020204020204" charset="-122"/>
                <a:ea typeface="微软雅黑" panose="020B0503020204020204" charset="-122"/>
              </a:rPr>
              <a:t>制品的目的，通常</a:t>
            </a:r>
            <a:r>
              <a:rPr lang="zh-CN" altLang="en-US" sz="2000" dirty="0">
                <a:latin typeface="微软雅黑" panose="020B0503020204020204" charset="-122"/>
                <a:ea typeface="微软雅黑" panose="020B0503020204020204" charset="-122"/>
              </a:rPr>
              <a:t>在铁制品表面</a:t>
            </a:r>
            <a:r>
              <a:rPr lang="zh-CN" altLang="en-US" sz="2000" dirty="0" smtClean="0">
                <a:latin typeface="微软雅黑" panose="020B0503020204020204" charset="-122"/>
                <a:ea typeface="微软雅黑" panose="020B0503020204020204" charset="-122"/>
              </a:rPr>
              <a:t>镀上</a:t>
            </a:r>
            <a:r>
              <a:rPr lang="zh-CN" altLang="en-US" sz="2000" dirty="0">
                <a:latin typeface="微软雅黑" panose="020B0503020204020204" charset="-122"/>
                <a:ea typeface="微软雅黑" panose="020B0503020204020204" charset="-122"/>
              </a:rPr>
              <a:t>一些</a:t>
            </a:r>
            <a:r>
              <a:rPr lang="zh-CN" altLang="en-US" sz="2000" dirty="0" smtClean="0">
                <a:latin typeface="微软雅黑" panose="020B0503020204020204" charset="-122"/>
                <a:ea typeface="微软雅黑" panose="020B0503020204020204" charset="-122"/>
              </a:rPr>
              <a:t>金属，如</a:t>
            </a:r>
            <a:r>
              <a:rPr lang="zh-CN" altLang="en-US" sz="2000" dirty="0">
                <a:solidFill>
                  <a:schemeClr val="accent6">
                    <a:lumMod val="75000"/>
                  </a:schemeClr>
                </a:solidFill>
                <a:latin typeface="微软雅黑" panose="020B0503020204020204" charset="-122"/>
                <a:ea typeface="微软雅黑" panose="020B0503020204020204" charset="-122"/>
              </a:rPr>
              <a:t>锌</a:t>
            </a:r>
            <a:r>
              <a:rPr lang="zh-CN" altLang="en-US" sz="2000" dirty="0" smtClean="0">
                <a:solidFill>
                  <a:schemeClr val="accent6">
                    <a:lumMod val="75000"/>
                  </a:schemeClr>
                </a:solidFill>
                <a:latin typeface="微软雅黑" panose="020B0503020204020204" charset="-122"/>
                <a:ea typeface="微软雅黑" panose="020B0503020204020204" charset="-122"/>
              </a:rPr>
              <a:t>、锡、铬、镍</a:t>
            </a:r>
            <a:r>
              <a:rPr lang="zh-CN" altLang="en-US" sz="2000" dirty="0">
                <a:latin typeface="微软雅黑" panose="020B0503020204020204" charset="-122"/>
                <a:ea typeface="微软雅黑" panose="020B0503020204020204" charset="-122"/>
              </a:rPr>
              <a:t>等。</a:t>
            </a:r>
            <a:endParaRPr lang="zh-CN" altLang="en-US" sz="2000" dirty="0">
              <a:latin typeface="微软雅黑" panose="020B0503020204020204" charset="-122"/>
              <a:ea typeface="微软雅黑" panose="020B050302020402020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6596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829945"/>
          </a:xfrm>
          <a:prstGeom prst="rect">
            <a:avLst/>
          </a:prstGeom>
          <a:noFill/>
        </p:spPr>
        <p:txBody>
          <a:bodyPr wrap="square" rtlCol="0">
            <a:spAutoFit/>
          </a:bodyPr>
          <a:p>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电化学基础与金属防护</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电解与电镀</a:t>
            </a:r>
            <a:endPar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a:p>
            <a:endPar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5" name="圆角矩形 4"/>
          <p:cNvSpPr/>
          <p:nvPr>
            <p:custDataLst>
              <p:tags r:id="rId7"/>
            </p:custDataLst>
          </p:nvPr>
        </p:nvSpPr>
        <p:spPr>
          <a:xfrm>
            <a:off x="432435" y="1463040"/>
            <a:ext cx="6509385" cy="3850005"/>
          </a:xfrm>
          <a:prstGeom prst="roundRect">
            <a:avLst/>
          </a:prstGeom>
          <a:solidFill>
            <a:schemeClr val="tx2">
              <a:lumMod val="20000"/>
              <a:lumOff val="80000"/>
            </a:schemeClr>
          </a:solidFill>
          <a:ln w="57150">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5128"/>
          <p:cNvSpPr txBox="1"/>
          <p:nvPr>
            <p:custDataLst>
              <p:tags r:id="rId8"/>
            </p:custDataLst>
          </p:nvPr>
        </p:nvSpPr>
        <p:spPr>
          <a:xfrm flipH="1">
            <a:off x="537210" y="2121535"/>
            <a:ext cx="6188075" cy="2584450"/>
          </a:xfrm>
          <a:prstGeom prst="rect">
            <a:avLst/>
          </a:prstGeom>
          <a:noFill/>
          <a:ln w="9525">
            <a:noFill/>
          </a:ln>
        </p:spPr>
        <p:txBody>
          <a:bodyPr wrap="square" anchor="t">
            <a:spAutoFit/>
          </a:bodyP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algn="ctr">
              <a:lnSpc>
                <a:spcPct val="150000"/>
              </a:lnSpc>
            </a:pPr>
            <a:r>
              <a:rPr lang="zh-CN" altLang="en-US" b="1" dirty="0">
                <a:latin typeface="微软雅黑" panose="020B0503020204020204" charset="-122"/>
                <a:ea typeface="微软雅黑" panose="020B0503020204020204" charset="-122"/>
              </a:rPr>
              <a:t>在铁钉表面镀铜</a:t>
            </a:r>
            <a:endParaRPr lang="zh-CN" altLang="en-US" b="1" dirty="0">
              <a:latin typeface="微软雅黑" panose="020B0503020204020204" charset="-122"/>
              <a:ea typeface="微软雅黑" panose="020B0503020204020204" charset="-122"/>
            </a:endParaRPr>
          </a:p>
          <a:p>
            <a:pPr>
              <a:lnSpc>
                <a:spcPct val="150000"/>
              </a:lnSpc>
            </a:pPr>
            <a:r>
              <a:rPr lang="en-US" altLang="zh-CN" dirty="0">
                <a:latin typeface="微软雅黑" panose="020B0503020204020204" charset="-122"/>
                <a:ea typeface="微软雅黑" panose="020B0503020204020204" charset="-122"/>
              </a:rPr>
              <a:t>       </a:t>
            </a:r>
            <a:r>
              <a:rPr lang="zh-CN" altLang="en-US" dirty="0">
                <a:latin typeface="微软雅黑" panose="020B0503020204020204" charset="-122"/>
                <a:ea typeface="微软雅黑" panose="020B0503020204020204" charset="-122"/>
              </a:rPr>
              <a:t>实验</a:t>
            </a:r>
            <a:r>
              <a:rPr lang="zh-CN" altLang="en-US" dirty="0" smtClean="0">
                <a:latin typeface="微软雅黑" panose="020B0503020204020204" charset="-122"/>
                <a:ea typeface="微软雅黑" panose="020B0503020204020204" charset="-122"/>
              </a:rPr>
              <a:t>用品：铁钉，铜片，石墨</a:t>
            </a:r>
            <a:r>
              <a:rPr lang="zh-CN" altLang="en-US" dirty="0">
                <a:latin typeface="微软雅黑" panose="020B0503020204020204" charset="-122"/>
                <a:ea typeface="微软雅黑" panose="020B0503020204020204" charset="-122"/>
              </a:rPr>
              <a:t>棒，</a:t>
            </a:r>
            <a:r>
              <a:rPr lang="en-US" altLang="zh-CN" dirty="0" smtClean="0">
                <a:latin typeface="微软雅黑" panose="020B0503020204020204" charset="-122"/>
                <a:ea typeface="微软雅黑" panose="020B0503020204020204" charset="-122"/>
              </a:rPr>
              <a:t>CuSO</a:t>
            </a:r>
            <a:r>
              <a:rPr lang="en-US" altLang="zh-CN" baseline="-25000" dirty="0">
                <a:latin typeface="微软雅黑" panose="020B0503020204020204" charset="-122"/>
                <a:ea typeface="微软雅黑" panose="020B0503020204020204" charset="-122"/>
              </a:rPr>
              <a:t>4</a:t>
            </a:r>
            <a:r>
              <a:rPr lang="zh-CN" altLang="en-US" dirty="0" smtClean="0">
                <a:latin typeface="微软雅黑" panose="020B0503020204020204" charset="-122"/>
                <a:ea typeface="微软雅黑" panose="020B0503020204020204" charset="-122"/>
              </a:rPr>
              <a:t>溶液，</a:t>
            </a:r>
            <a:r>
              <a:rPr lang="en-US" altLang="zh-CN" dirty="0" smtClean="0">
                <a:latin typeface="微软雅黑" panose="020B0503020204020204" charset="-122"/>
                <a:ea typeface="微软雅黑" panose="020B0503020204020204" charset="-122"/>
              </a:rPr>
              <a:t>FeSO</a:t>
            </a:r>
            <a:r>
              <a:rPr lang="en-US" altLang="zh-CN" baseline="-25000" dirty="0">
                <a:latin typeface="微软雅黑" panose="020B0503020204020204" charset="-122"/>
                <a:ea typeface="微软雅黑" panose="020B0503020204020204" charset="-122"/>
              </a:rPr>
              <a:t>4</a:t>
            </a:r>
            <a:r>
              <a:rPr lang="zh-CN" altLang="en-US" dirty="0" smtClean="0">
                <a:latin typeface="微软雅黑" panose="020B0503020204020204" charset="-122"/>
                <a:ea typeface="微软雅黑" panose="020B0503020204020204" charset="-122"/>
              </a:rPr>
              <a:t>溶液，烧杯，导线，电源。</a:t>
            </a:r>
            <a:endParaRPr lang="zh-CN" altLang="en-US" dirty="0">
              <a:latin typeface="微软雅黑" panose="020B0503020204020204" charset="-122"/>
              <a:ea typeface="微软雅黑" panose="020B0503020204020204" charset="-122"/>
            </a:endParaRPr>
          </a:p>
          <a:p>
            <a:pPr>
              <a:lnSpc>
                <a:spcPct val="150000"/>
              </a:lnSpc>
            </a:pPr>
            <a:r>
              <a:rPr lang="en-US" altLang="zh-CN" dirty="0" smtClean="0">
                <a:latin typeface="微软雅黑" panose="020B0503020204020204" charset="-122"/>
                <a:ea typeface="微软雅黑" panose="020B0503020204020204" charset="-122"/>
              </a:rPr>
              <a:t>       </a:t>
            </a:r>
            <a:r>
              <a:rPr lang="zh-CN" altLang="en-US" dirty="0" smtClean="0">
                <a:latin typeface="微软雅黑" panose="020B0503020204020204" charset="-122"/>
                <a:ea typeface="微软雅黑" panose="020B0503020204020204" charset="-122"/>
              </a:rPr>
              <a:t>实验方案：小组</a:t>
            </a:r>
            <a:r>
              <a:rPr lang="zh-CN" altLang="en-US" dirty="0">
                <a:latin typeface="微软雅黑" panose="020B0503020204020204" charset="-122"/>
                <a:ea typeface="微软雅黑" panose="020B0503020204020204" charset="-122"/>
              </a:rPr>
              <a:t>讨论</a:t>
            </a:r>
            <a:r>
              <a:rPr lang="zh-CN" altLang="en-US" dirty="0" smtClean="0">
                <a:latin typeface="微软雅黑" panose="020B0503020204020204" charset="-122"/>
                <a:ea typeface="微软雅黑" panose="020B0503020204020204" charset="-122"/>
              </a:rPr>
              <a:t>，确定实验装置的电极</a:t>
            </a:r>
            <a:r>
              <a:rPr lang="zh-CN" altLang="en-US" dirty="0">
                <a:latin typeface="微软雅黑" panose="020B0503020204020204" charset="-122"/>
                <a:ea typeface="微软雅黑" panose="020B0503020204020204" charset="-122"/>
              </a:rPr>
              <a:t>材料</a:t>
            </a:r>
            <a:r>
              <a:rPr lang="zh-CN" altLang="en-US" dirty="0" smtClean="0">
                <a:latin typeface="微软雅黑" panose="020B0503020204020204" charset="-122"/>
                <a:ea typeface="微软雅黑" panose="020B0503020204020204" charset="-122"/>
              </a:rPr>
              <a:t>和电镀液，画出实验装置图。组装</a:t>
            </a:r>
            <a:r>
              <a:rPr lang="zh-CN" altLang="en-US" dirty="0">
                <a:latin typeface="微软雅黑" panose="020B0503020204020204" charset="-122"/>
                <a:ea typeface="微软雅黑" panose="020B0503020204020204" charset="-122"/>
              </a:rPr>
              <a:t>实验装置进行实验</a:t>
            </a:r>
            <a:r>
              <a:rPr lang="zh-CN" altLang="en-US" dirty="0" smtClean="0">
                <a:latin typeface="微软雅黑" panose="020B0503020204020204" charset="-122"/>
                <a:ea typeface="微软雅黑" panose="020B0503020204020204" charset="-122"/>
              </a:rPr>
              <a:t>，观察</a:t>
            </a:r>
            <a:r>
              <a:rPr lang="zh-CN" altLang="en-US" dirty="0">
                <a:latin typeface="微软雅黑" panose="020B0503020204020204" charset="-122"/>
                <a:ea typeface="微软雅黑" panose="020B0503020204020204" charset="-122"/>
              </a:rPr>
              <a:t>并记录实验现象。</a:t>
            </a:r>
            <a:endParaRPr lang="zh-CN" altLang="en-US" dirty="0">
              <a:latin typeface="微软雅黑" panose="020B0503020204020204" charset="-122"/>
              <a:ea typeface="微软雅黑" panose="020B0503020204020204" charset="-122"/>
            </a:endParaRPr>
          </a:p>
        </p:txBody>
      </p:sp>
      <p:sp>
        <p:nvSpPr>
          <p:cNvPr id="4" name="文本框 5128"/>
          <p:cNvSpPr txBox="1"/>
          <p:nvPr>
            <p:custDataLst>
              <p:tags r:id="rId9"/>
            </p:custDataLst>
          </p:nvPr>
        </p:nvSpPr>
        <p:spPr>
          <a:xfrm flipH="1">
            <a:off x="537102" y="1347043"/>
            <a:ext cx="1867113" cy="738664"/>
          </a:xfrm>
          <a:prstGeom prst="rect">
            <a:avLst/>
          </a:prstGeom>
          <a:solidFill>
            <a:srgbClr val="44546A"/>
          </a:solidFill>
          <a:ln w="9525">
            <a:noFill/>
          </a:ln>
        </p:spPr>
        <p:txBody>
          <a:bodyPr wrap="square" anchor="t">
            <a:spAutoFit/>
          </a:bodyP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a:lnSpc>
                <a:spcPct val="150000"/>
              </a:lnSpc>
            </a:pPr>
            <a:r>
              <a:rPr lang="zh-CN" altLang="en-US" sz="2800" b="1" dirty="0" smtClean="0">
                <a:solidFill>
                  <a:schemeClr val="bg1"/>
                </a:solidFill>
                <a:latin typeface="微软雅黑" panose="020B0503020204020204" charset="-122"/>
                <a:ea typeface="微软雅黑" panose="020B0503020204020204" charset="-122"/>
              </a:rPr>
              <a:t>实验探究</a:t>
            </a:r>
            <a:endParaRPr lang="zh-CN" altLang="en-US" sz="2800" b="1" dirty="0">
              <a:solidFill>
                <a:schemeClr val="bg1"/>
              </a:solidFill>
              <a:latin typeface="微软雅黑" panose="020B0503020204020204" charset="-122"/>
              <a:ea typeface="微软雅黑" panose="020B0503020204020204" charset="-122"/>
            </a:endParaRPr>
          </a:p>
        </p:txBody>
      </p:sp>
      <p:sp>
        <p:nvSpPr>
          <p:cNvPr id="11" name="文本框 5128"/>
          <p:cNvSpPr txBox="1"/>
          <p:nvPr>
            <p:custDataLst>
              <p:tags r:id="rId10"/>
            </p:custDataLst>
          </p:nvPr>
        </p:nvSpPr>
        <p:spPr>
          <a:xfrm flipH="1">
            <a:off x="7193915" y="1544955"/>
            <a:ext cx="4799330" cy="4436110"/>
          </a:xfrm>
          <a:prstGeom prst="rect">
            <a:avLst/>
          </a:prstGeom>
          <a:noFill/>
          <a:ln w="9525">
            <a:noFill/>
          </a:ln>
        </p:spPr>
        <p:txBody>
          <a:bodyPr wrap="square" anchor="t">
            <a:noAutofit/>
          </a:bodyP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a:lnSpc>
                <a:spcPct val="150000"/>
              </a:lnSpc>
            </a:pPr>
            <a:r>
              <a:rPr lang="en-US" altLang="zh-CN" sz="2000" dirty="0" smtClean="0">
                <a:latin typeface="微软雅黑" panose="020B0503020204020204" charset="-122"/>
                <a:ea typeface="微软雅黑" panose="020B0503020204020204" charset="-122"/>
              </a:rPr>
              <a:t>       </a:t>
            </a:r>
            <a:r>
              <a:rPr lang="zh-CN" altLang="en-US" sz="2000" dirty="0" smtClean="0">
                <a:latin typeface="微软雅黑" panose="020B0503020204020204" charset="-122"/>
                <a:ea typeface="微软雅黑" panose="020B0503020204020204" charset="-122"/>
              </a:rPr>
              <a:t>电镀</a:t>
            </a:r>
            <a:r>
              <a:rPr lang="zh-CN" altLang="en-US" sz="2000" dirty="0">
                <a:latin typeface="微软雅黑" panose="020B0503020204020204" charset="-122"/>
                <a:ea typeface="微软雅黑" panose="020B0503020204020204" charset="-122"/>
              </a:rPr>
              <a:t>是电解原理的重要</a:t>
            </a:r>
            <a:r>
              <a:rPr lang="zh-CN" altLang="en-US" sz="2000" dirty="0" smtClean="0">
                <a:latin typeface="微软雅黑" panose="020B0503020204020204" charset="-122"/>
                <a:ea typeface="微软雅黑" panose="020B0503020204020204" charset="-122"/>
              </a:rPr>
              <a:t>应用，所以电镀</a:t>
            </a:r>
            <a:r>
              <a:rPr lang="zh-CN" altLang="en-US" sz="2000" dirty="0">
                <a:latin typeface="微软雅黑" panose="020B0503020204020204" charset="-122"/>
                <a:ea typeface="微软雅黑" panose="020B0503020204020204" charset="-122"/>
              </a:rPr>
              <a:t>装置</a:t>
            </a:r>
            <a:r>
              <a:rPr lang="zh-CN" altLang="en-US" sz="2000" dirty="0" smtClean="0">
                <a:latin typeface="微软雅黑" panose="020B0503020204020204" charset="-122"/>
                <a:ea typeface="微软雅黑" panose="020B0503020204020204" charset="-122"/>
              </a:rPr>
              <a:t>与电解</a:t>
            </a:r>
            <a:r>
              <a:rPr lang="zh-CN" altLang="en-US" sz="2000" dirty="0">
                <a:latin typeface="微软雅黑" panose="020B0503020204020204" charset="-122"/>
                <a:ea typeface="微软雅黑" panose="020B0503020204020204" charset="-122"/>
              </a:rPr>
              <a:t>装置</a:t>
            </a:r>
            <a:r>
              <a:rPr lang="zh-CN" altLang="en-US" sz="2000" dirty="0" smtClean="0">
                <a:latin typeface="微软雅黑" panose="020B0503020204020204" charset="-122"/>
                <a:ea typeface="微软雅黑" panose="020B0503020204020204" charset="-122"/>
              </a:rPr>
              <a:t>相同。组装电镀装置时，需要</a:t>
            </a:r>
            <a:r>
              <a:rPr lang="zh-CN" altLang="en-US" sz="2000" dirty="0">
                <a:latin typeface="微软雅黑" panose="020B0503020204020204" charset="-122"/>
                <a:ea typeface="微软雅黑" panose="020B0503020204020204" charset="-122"/>
              </a:rPr>
              <a:t>根据电镀</a:t>
            </a:r>
            <a:r>
              <a:rPr lang="zh-CN" altLang="en-US" sz="2000" dirty="0" smtClean="0">
                <a:latin typeface="微软雅黑" panose="020B0503020204020204" charset="-122"/>
                <a:ea typeface="微软雅黑" panose="020B0503020204020204" charset="-122"/>
              </a:rPr>
              <a:t>的目的</a:t>
            </a:r>
            <a:r>
              <a:rPr lang="zh-CN" altLang="en-US" sz="2000" dirty="0">
                <a:latin typeface="微软雅黑" panose="020B0503020204020204" charset="-122"/>
                <a:ea typeface="微软雅黑" panose="020B0503020204020204" charset="-122"/>
              </a:rPr>
              <a:t>选择合适</a:t>
            </a:r>
            <a:r>
              <a:rPr lang="zh-CN" altLang="en-US" sz="2000" dirty="0" smtClean="0">
                <a:latin typeface="微软雅黑" panose="020B0503020204020204" charset="-122"/>
                <a:ea typeface="微软雅黑" panose="020B0503020204020204" charset="-122"/>
              </a:rPr>
              <a:t>的电极</a:t>
            </a:r>
            <a:r>
              <a:rPr lang="zh-CN" altLang="en-US" sz="2000" dirty="0">
                <a:latin typeface="微软雅黑" panose="020B0503020204020204" charset="-122"/>
                <a:ea typeface="微软雅黑" panose="020B0503020204020204" charset="-122"/>
              </a:rPr>
              <a:t>材料</a:t>
            </a:r>
            <a:r>
              <a:rPr lang="zh-CN" altLang="en-US" sz="2000" dirty="0" smtClean="0">
                <a:latin typeface="微软雅黑" panose="020B0503020204020204" charset="-122"/>
                <a:ea typeface="微软雅黑" panose="020B0503020204020204" charset="-122"/>
              </a:rPr>
              <a:t>和电镀</a:t>
            </a:r>
            <a:r>
              <a:rPr lang="zh-CN" altLang="en-US" sz="2000" dirty="0">
                <a:latin typeface="微软雅黑" panose="020B0503020204020204" charset="-122"/>
                <a:ea typeface="微软雅黑" panose="020B0503020204020204" charset="-122"/>
              </a:rPr>
              <a:t>液</a:t>
            </a:r>
            <a:r>
              <a:rPr lang="zh-CN" altLang="en-US" sz="2000" dirty="0" smtClean="0">
                <a:latin typeface="微软雅黑" panose="020B0503020204020204" charset="-122"/>
                <a:ea typeface="微软雅黑" panose="020B0503020204020204" charset="-122"/>
              </a:rPr>
              <a:t>。为</a:t>
            </a:r>
            <a:r>
              <a:rPr lang="zh-CN" altLang="en-US" sz="2000" dirty="0">
                <a:latin typeface="微软雅黑" panose="020B0503020204020204" charset="-122"/>
                <a:ea typeface="微软雅黑" panose="020B0503020204020204" charset="-122"/>
              </a:rPr>
              <a:t>在铁钉上</a:t>
            </a:r>
            <a:r>
              <a:rPr lang="zh-CN" altLang="en-US" sz="2000" dirty="0" smtClean="0">
                <a:latin typeface="微软雅黑" panose="020B0503020204020204" charset="-122"/>
                <a:ea typeface="微软雅黑" panose="020B0503020204020204" charset="-122"/>
              </a:rPr>
              <a:t>镀上</a:t>
            </a:r>
            <a:r>
              <a:rPr lang="zh-CN" altLang="en-US" sz="2000" dirty="0">
                <a:latin typeface="微软雅黑" panose="020B0503020204020204" charset="-122"/>
                <a:ea typeface="微软雅黑" panose="020B0503020204020204" charset="-122"/>
              </a:rPr>
              <a:t>一层</a:t>
            </a:r>
            <a:r>
              <a:rPr lang="zh-CN" altLang="en-US" sz="2000" dirty="0" smtClean="0">
                <a:latin typeface="微软雅黑" panose="020B0503020204020204" charset="-122"/>
                <a:ea typeface="微软雅黑" panose="020B0503020204020204" charset="-122"/>
              </a:rPr>
              <a:t>铜，铁</a:t>
            </a:r>
            <a:r>
              <a:rPr lang="zh-CN" altLang="en-US" sz="2000" dirty="0">
                <a:latin typeface="微软雅黑" panose="020B0503020204020204" charset="-122"/>
                <a:ea typeface="微软雅黑" panose="020B0503020204020204" charset="-122"/>
              </a:rPr>
              <a:t>钉作为待镀的</a:t>
            </a:r>
            <a:r>
              <a:rPr lang="zh-CN" altLang="en-US" sz="2000" dirty="0" smtClean="0">
                <a:latin typeface="微软雅黑" panose="020B0503020204020204" charset="-122"/>
                <a:ea typeface="微软雅黑" panose="020B0503020204020204" charset="-122"/>
              </a:rPr>
              <a:t>金属制品（镀件），在</a:t>
            </a:r>
            <a:r>
              <a:rPr lang="zh-CN" altLang="en-US" sz="2000" dirty="0">
                <a:latin typeface="微软雅黑" panose="020B0503020204020204" charset="-122"/>
                <a:ea typeface="微软雅黑" panose="020B0503020204020204" charset="-122"/>
              </a:rPr>
              <a:t>实验</a:t>
            </a:r>
            <a:r>
              <a:rPr lang="zh-CN" altLang="en-US" sz="2000" dirty="0" smtClean="0">
                <a:latin typeface="微软雅黑" panose="020B0503020204020204" charset="-122"/>
                <a:ea typeface="微软雅黑" panose="020B0503020204020204" charset="-122"/>
              </a:rPr>
              <a:t>过程中</a:t>
            </a:r>
            <a:r>
              <a:rPr lang="zh-CN" altLang="en-US" sz="2000" dirty="0">
                <a:latin typeface="微软雅黑" panose="020B0503020204020204" charset="-122"/>
                <a:ea typeface="微软雅黑" panose="020B0503020204020204" charset="-122"/>
              </a:rPr>
              <a:t>不参与</a:t>
            </a:r>
            <a:r>
              <a:rPr lang="zh-CN" altLang="en-US" sz="2000" dirty="0" smtClean="0">
                <a:latin typeface="微软雅黑" panose="020B0503020204020204" charset="-122"/>
                <a:ea typeface="微软雅黑" panose="020B0503020204020204" charset="-122"/>
              </a:rPr>
              <a:t>反应，作为阴极</a:t>
            </a:r>
            <a:r>
              <a:rPr lang="zh-CN" altLang="en-US" sz="2000" dirty="0">
                <a:latin typeface="微软雅黑" panose="020B0503020204020204" charset="-122"/>
                <a:ea typeface="微软雅黑" panose="020B0503020204020204" charset="-122"/>
              </a:rPr>
              <a:t>材料</a:t>
            </a:r>
            <a:r>
              <a:rPr lang="zh-CN" altLang="en-US" sz="2000" dirty="0" smtClean="0">
                <a:latin typeface="微软雅黑" panose="020B0503020204020204" charset="-122"/>
                <a:ea typeface="微软雅黑" panose="020B0503020204020204" charset="-122"/>
              </a:rPr>
              <a:t>与电源极</a:t>
            </a:r>
            <a:r>
              <a:rPr lang="zh-CN" altLang="en-US" sz="2000" dirty="0">
                <a:latin typeface="微软雅黑" panose="020B0503020204020204" charset="-122"/>
                <a:ea typeface="微软雅黑" panose="020B0503020204020204" charset="-122"/>
              </a:rPr>
              <a:t>相连。</a:t>
            </a:r>
            <a:r>
              <a:rPr lang="zh-CN" altLang="en-US" sz="2000" dirty="0">
                <a:solidFill>
                  <a:schemeClr val="accent6">
                    <a:lumMod val="75000"/>
                  </a:schemeClr>
                </a:solidFill>
                <a:latin typeface="微软雅黑" panose="020B0503020204020204" charset="-122"/>
                <a:ea typeface="微软雅黑" panose="020B0503020204020204" charset="-122"/>
              </a:rPr>
              <a:t>铜作为镀层金属，是阴极材料上的电极反应物，所以溶液中必须含有</a:t>
            </a:r>
            <a:r>
              <a:rPr lang="en-US" altLang="zh-CN" sz="2000" dirty="0">
                <a:solidFill>
                  <a:schemeClr val="accent6">
                    <a:lumMod val="75000"/>
                  </a:schemeClr>
                </a:solidFill>
                <a:latin typeface="微软雅黑" panose="020B0503020204020204" charset="-122"/>
                <a:ea typeface="微软雅黑" panose="020B0503020204020204" charset="-122"/>
              </a:rPr>
              <a:t>Cu</a:t>
            </a:r>
            <a:r>
              <a:rPr lang="en-US" altLang="zh-CN" sz="2000" baseline="30000" dirty="0">
                <a:solidFill>
                  <a:schemeClr val="accent6">
                    <a:lumMod val="75000"/>
                  </a:schemeClr>
                </a:solidFill>
                <a:latin typeface="微软雅黑" panose="020B0503020204020204" charset="-122"/>
                <a:ea typeface="微软雅黑" panose="020B0503020204020204" charset="-122"/>
              </a:rPr>
              <a:t>2+</a:t>
            </a:r>
            <a:r>
              <a:rPr lang="zh-CN" altLang="en-US" sz="2000" baseline="30000" dirty="0">
                <a:solidFill>
                  <a:schemeClr val="accent6">
                    <a:lumMod val="75000"/>
                  </a:schemeClr>
                </a:solidFill>
                <a:latin typeface="微软雅黑" panose="020B0503020204020204" charset="-122"/>
                <a:ea typeface="微软雅黑" panose="020B0503020204020204" charset="-122"/>
              </a:rPr>
              <a:t>。</a:t>
            </a:r>
            <a:endParaRPr lang="zh-CN" altLang="en-US" sz="2000" baseline="30000" dirty="0">
              <a:solidFill>
                <a:schemeClr val="accent6">
                  <a:lumMod val="75000"/>
                </a:schemeClr>
              </a:solidFill>
              <a:latin typeface="微软雅黑" panose="020B0503020204020204" charset="-122"/>
              <a:ea typeface="微软雅黑" panose="020B050302020402020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6596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829945"/>
          </a:xfrm>
          <a:prstGeom prst="rect">
            <a:avLst/>
          </a:prstGeom>
          <a:noFill/>
        </p:spPr>
        <p:txBody>
          <a:bodyPr wrap="square" rtlCol="0">
            <a:spAutoFit/>
          </a:bodyPr>
          <a:p>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电化学基础与金属防护</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电解与电镀</a:t>
            </a:r>
            <a:endPar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a:p>
            <a:endPar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9" name="文本框 5128"/>
          <p:cNvSpPr txBox="1"/>
          <p:nvPr>
            <p:custDataLst>
              <p:tags r:id="rId7"/>
            </p:custDataLst>
          </p:nvPr>
        </p:nvSpPr>
        <p:spPr>
          <a:xfrm flipH="1">
            <a:off x="716280" y="1460500"/>
            <a:ext cx="6738620" cy="2707005"/>
          </a:xfrm>
          <a:prstGeom prst="rect">
            <a:avLst/>
          </a:prstGeom>
          <a:noFill/>
          <a:ln w="9525">
            <a:noFill/>
          </a:ln>
        </p:spPr>
        <p:txBody>
          <a:bodyPr wrap="square" anchor="t">
            <a:spAutoFit/>
          </a:bodyP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a:lnSpc>
                <a:spcPct val="150000"/>
              </a:lnSpc>
            </a:pPr>
            <a:r>
              <a:rPr lang="en-US" altLang="zh-CN" dirty="0" smtClean="0">
                <a:latin typeface="微软雅黑" panose="020B0503020204020204" charset="-122"/>
                <a:ea typeface="微软雅黑" panose="020B0503020204020204" charset="-122"/>
              </a:rPr>
              <a:t>     </a:t>
            </a:r>
            <a:r>
              <a:rPr lang="en-US" altLang="zh-CN" sz="2000" dirty="0" smtClean="0">
                <a:latin typeface="微软雅黑" panose="020B0503020204020204" charset="-122"/>
                <a:ea typeface="微软雅黑" panose="020B0503020204020204" charset="-122"/>
              </a:rPr>
              <a:t>  </a:t>
            </a:r>
            <a:r>
              <a:rPr lang="zh-CN" altLang="en-US" sz="2000" dirty="0" smtClean="0">
                <a:latin typeface="微软雅黑" panose="020B0503020204020204" charset="-122"/>
                <a:ea typeface="微软雅黑" panose="020B0503020204020204" charset="-122"/>
              </a:rPr>
              <a:t>如图</a:t>
            </a:r>
            <a:r>
              <a:rPr lang="en-US" altLang="zh-CN" sz="2000" dirty="0">
                <a:latin typeface="微软雅黑" panose="020B0503020204020204" charset="-122"/>
                <a:ea typeface="微软雅黑" panose="020B0503020204020204" charset="-122"/>
              </a:rPr>
              <a:t>1-</a:t>
            </a:r>
            <a:r>
              <a:rPr lang="en-US" altLang="zh-CN" sz="2000" dirty="0" smtClean="0">
                <a:latin typeface="微软雅黑" panose="020B0503020204020204" charset="-122"/>
                <a:ea typeface="微软雅黑" panose="020B0503020204020204" charset="-122"/>
              </a:rPr>
              <a:t>11</a:t>
            </a:r>
            <a:r>
              <a:rPr lang="zh-CN" altLang="en-US" sz="2000" dirty="0" smtClean="0">
                <a:latin typeface="微软雅黑" panose="020B0503020204020204" charset="-122"/>
                <a:ea typeface="微软雅黑" panose="020B0503020204020204" charset="-122"/>
              </a:rPr>
              <a:t>所示，</a:t>
            </a:r>
            <a:r>
              <a:rPr lang="zh-CN" altLang="en-US" sz="2000" dirty="0" smtClean="0">
                <a:solidFill>
                  <a:schemeClr val="accent6">
                    <a:lumMod val="75000"/>
                  </a:schemeClr>
                </a:solidFill>
                <a:latin typeface="微软雅黑" panose="020B0503020204020204" charset="-122"/>
                <a:ea typeface="微软雅黑" panose="020B0503020204020204" charset="-122"/>
              </a:rPr>
              <a:t>铜片</a:t>
            </a:r>
            <a:r>
              <a:rPr lang="zh-CN" altLang="en-US" sz="2000" dirty="0" smtClean="0">
                <a:latin typeface="微软雅黑" panose="020B0503020204020204" charset="-122"/>
                <a:ea typeface="微软雅黑" panose="020B0503020204020204" charset="-122"/>
              </a:rPr>
              <a:t>作为</a:t>
            </a:r>
            <a:r>
              <a:rPr lang="zh-CN" altLang="en-US" sz="2000" dirty="0" smtClean="0">
                <a:solidFill>
                  <a:schemeClr val="accent6">
                    <a:lumMod val="75000"/>
                  </a:schemeClr>
                </a:solidFill>
                <a:latin typeface="微软雅黑" panose="020B0503020204020204" charset="-122"/>
                <a:ea typeface="微软雅黑" panose="020B0503020204020204" charset="-122"/>
              </a:rPr>
              <a:t>阳极</a:t>
            </a:r>
            <a:r>
              <a:rPr lang="zh-CN" altLang="en-US" sz="2000" dirty="0">
                <a:latin typeface="微软雅黑" panose="020B0503020204020204" charset="-122"/>
                <a:ea typeface="微软雅黑" panose="020B0503020204020204" charset="-122"/>
              </a:rPr>
              <a:t>材料</a:t>
            </a:r>
            <a:r>
              <a:rPr lang="zh-CN" altLang="en-US" sz="2000" dirty="0" smtClean="0">
                <a:latin typeface="微软雅黑" panose="020B0503020204020204" charset="-122"/>
                <a:ea typeface="微软雅黑" panose="020B0503020204020204" charset="-122"/>
              </a:rPr>
              <a:t>，</a:t>
            </a:r>
            <a:r>
              <a:rPr lang="zh-CN" altLang="en-US" sz="2000" dirty="0" smtClean="0">
                <a:solidFill>
                  <a:schemeClr val="accent6">
                    <a:lumMod val="75000"/>
                  </a:schemeClr>
                </a:solidFill>
                <a:latin typeface="微软雅黑" panose="020B0503020204020204" charset="-122"/>
                <a:ea typeface="微软雅黑" panose="020B0503020204020204" charset="-122"/>
              </a:rPr>
              <a:t>铁钉</a:t>
            </a:r>
            <a:r>
              <a:rPr lang="zh-CN" altLang="en-US" sz="2000" dirty="0" smtClean="0">
                <a:latin typeface="微软雅黑" panose="020B0503020204020204" charset="-122"/>
                <a:ea typeface="微软雅黑" panose="020B0503020204020204" charset="-122"/>
              </a:rPr>
              <a:t>作为</a:t>
            </a:r>
            <a:r>
              <a:rPr lang="zh-CN" altLang="en-US" sz="2000" dirty="0" smtClean="0">
                <a:solidFill>
                  <a:schemeClr val="accent6">
                    <a:lumMod val="75000"/>
                  </a:schemeClr>
                </a:solidFill>
                <a:latin typeface="微软雅黑" panose="020B0503020204020204" charset="-122"/>
                <a:ea typeface="微软雅黑" panose="020B0503020204020204" charset="-122"/>
              </a:rPr>
              <a:t>阴极</a:t>
            </a:r>
            <a:r>
              <a:rPr lang="zh-CN" altLang="en-US" sz="2000" dirty="0" smtClean="0">
                <a:latin typeface="微软雅黑" panose="020B0503020204020204" charset="-122"/>
                <a:ea typeface="微软雅黑" panose="020B0503020204020204" charset="-122"/>
              </a:rPr>
              <a:t>材料，</a:t>
            </a:r>
            <a:r>
              <a:rPr lang="en-US" altLang="zh-CN" sz="2000" dirty="0" smtClean="0">
                <a:latin typeface="微软雅黑" panose="020B0503020204020204" charset="-122"/>
                <a:ea typeface="微软雅黑" panose="020B0503020204020204" charset="-122"/>
              </a:rPr>
              <a:t>CuSO</a:t>
            </a:r>
            <a:r>
              <a:rPr lang="en-US" altLang="zh-CN" sz="2000" baseline="-25000" dirty="0">
                <a:latin typeface="微软雅黑" panose="020B0503020204020204" charset="-122"/>
                <a:ea typeface="微软雅黑" panose="020B0503020204020204" charset="-122"/>
              </a:rPr>
              <a:t>4</a:t>
            </a:r>
            <a:r>
              <a:rPr lang="zh-CN" altLang="en-US" sz="2000" dirty="0" smtClean="0">
                <a:latin typeface="微软雅黑" panose="020B0503020204020204" charset="-122"/>
                <a:ea typeface="微软雅黑" panose="020B0503020204020204" charset="-122"/>
              </a:rPr>
              <a:t>溶液作为电镀</a:t>
            </a:r>
            <a:r>
              <a:rPr lang="zh-CN" altLang="en-US" sz="2000" dirty="0">
                <a:latin typeface="微软雅黑" panose="020B0503020204020204" charset="-122"/>
                <a:ea typeface="微软雅黑" panose="020B0503020204020204" charset="-122"/>
              </a:rPr>
              <a:t>液</a:t>
            </a:r>
            <a:r>
              <a:rPr lang="zh-CN" altLang="en-US" sz="2000" dirty="0" smtClean="0">
                <a:latin typeface="微软雅黑" panose="020B0503020204020204" charset="-122"/>
                <a:ea typeface="微软雅黑" panose="020B0503020204020204" charset="-122"/>
              </a:rPr>
              <a:t>。电镀过程中，电镀液中的</a:t>
            </a:r>
            <a:r>
              <a:rPr lang="en-US" altLang="zh-CN" sz="2000" dirty="0" smtClean="0">
                <a:latin typeface="微软雅黑" panose="020B0503020204020204" charset="-122"/>
                <a:ea typeface="微软雅黑" panose="020B0503020204020204" charset="-122"/>
              </a:rPr>
              <a:t>SO</a:t>
            </a:r>
            <a:r>
              <a:rPr lang="en-US" altLang="zh-CN" sz="2000" baseline="-25000" dirty="0" smtClean="0">
                <a:latin typeface="微软雅黑" panose="020B0503020204020204" charset="-122"/>
                <a:ea typeface="微软雅黑" panose="020B0503020204020204" charset="-122"/>
              </a:rPr>
              <a:t>4</a:t>
            </a:r>
            <a:r>
              <a:rPr lang="en-US" altLang="zh-CN" sz="2000" baseline="30000" dirty="0" smtClean="0">
                <a:latin typeface="微软雅黑" panose="020B0503020204020204" charset="-122"/>
                <a:ea typeface="微软雅黑" panose="020B0503020204020204" charset="-122"/>
              </a:rPr>
              <a:t>2-</a:t>
            </a:r>
            <a:r>
              <a:rPr lang="zh-CN" altLang="en-US" sz="2000" dirty="0" smtClean="0">
                <a:latin typeface="微软雅黑" panose="020B0503020204020204" charset="-122"/>
                <a:ea typeface="微软雅黑" panose="020B0503020204020204" charset="-122"/>
              </a:rPr>
              <a:t>、</a:t>
            </a:r>
            <a:r>
              <a:rPr lang="en-US" altLang="zh-CN" sz="2000" dirty="0">
                <a:latin typeface="微软雅黑" panose="020B0503020204020204" charset="-122"/>
                <a:ea typeface="微软雅黑" panose="020B0503020204020204" charset="-122"/>
              </a:rPr>
              <a:t>H</a:t>
            </a:r>
            <a:r>
              <a:rPr lang="zh-CN" altLang="en-US" sz="2000" baseline="30000" dirty="0">
                <a:latin typeface="微软雅黑" panose="020B0503020204020204" charset="-122"/>
                <a:ea typeface="微软雅黑" panose="020B0503020204020204" charset="-122"/>
              </a:rPr>
              <a:t>＋</a:t>
            </a:r>
            <a:r>
              <a:rPr lang="zh-CN" altLang="en-US" sz="2000" dirty="0" smtClean="0">
                <a:latin typeface="微软雅黑" panose="020B0503020204020204" charset="-122"/>
                <a:ea typeface="微软雅黑" panose="020B0503020204020204" charset="-122"/>
              </a:rPr>
              <a:t>和</a:t>
            </a:r>
            <a:r>
              <a:rPr lang="en-US" altLang="zh-CN" sz="2000" dirty="0">
                <a:latin typeface="微软雅黑" panose="020B0503020204020204" charset="-122"/>
                <a:ea typeface="微软雅黑" panose="020B0503020204020204" charset="-122"/>
              </a:rPr>
              <a:t>OH</a:t>
            </a:r>
            <a:r>
              <a:rPr lang="en-US" altLang="zh-CN" sz="2000" baseline="30000" dirty="0">
                <a:latin typeface="微软雅黑" panose="020B0503020204020204" charset="-122"/>
                <a:ea typeface="微软雅黑" panose="020B0503020204020204" charset="-122"/>
              </a:rPr>
              <a:t>-</a:t>
            </a:r>
            <a:r>
              <a:rPr lang="zh-CN" altLang="en-US" sz="2000" dirty="0" smtClean="0">
                <a:latin typeface="微软雅黑" panose="020B0503020204020204" charset="-122"/>
                <a:ea typeface="微软雅黑" panose="020B0503020204020204" charset="-122"/>
              </a:rPr>
              <a:t>等一般</a:t>
            </a:r>
            <a:r>
              <a:rPr lang="zh-CN" altLang="en-US" sz="2000" dirty="0">
                <a:latin typeface="微软雅黑" panose="020B0503020204020204" charset="-122"/>
                <a:ea typeface="微软雅黑" panose="020B0503020204020204" charset="-122"/>
              </a:rPr>
              <a:t>不</a:t>
            </a:r>
            <a:r>
              <a:rPr lang="zh-CN" altLang="en-US" sz="2000" dirty="0" smtClean="0">
                <a:latin typeface="微软雅黑" panose="020B0503020204020204" charset="-122"/>
                <a:ea typeface="微软雅黑" panose="020B0503020204020204" charset="-122"/>
              </a:rPr>
              <a:t>参加电极反应。</a:t>
            </a:r>
            <a:endParaRPr lang="zh-CN" altLang="en-US" sz="2000" dirty="0" smtClean="0">
              <a:latin typeface="微软雅黑" panose="020B0503020204020204" charset="-122"/>
              <a:ea typeface="微软雅黑" panose="020B0503020204020204" charset="-122"/>
            </a:endParaRPr>
          </a:p>
          <a:p>
            <a:pPr>
              <a:lnSpc>
                <a:spcPct val="100000"/>
              </a:lnSpc>
            </a:pPr>
            <a:endParaRPr lang="zh-CN" altLang="en-US" sz="2000" dirty="0" smtClean="0">
              <a:latin typeface="微软雅黑" panose="020B0503020204020204" charset="-122"/>
              <a:ea typeface="微软雅黑" panose="020B0503020204020204" charset="-122"/>
            </a:endParaRPr>
          </a:p>
          <a:p>
            <a:pPr>
              <a:lnSpc>
                <a:spcPct val="150000"/>
              </a:lnSpc>
            </a:pPr>
            <a:r>
              <a:rPr lang="zh-CN" altLang="en-US" sz="2000" dirty="0" smtClean="0">
                <a:latin typeface="微软雅黑" panose="020B0503020204020204" charset="-122"/>
                <a:ea typeface="微软雅黑" panose="020B0503020204020204" charset="-122"/>
              </a:rPr>
              <a:t> </a:t>
            </a:r>
            <a:r>
              <a:rPr lang="en-US" altLang="zh-CN" sz="2000" dirty="0" smtClean="0">
                <a:latin typeface="微软雅黑" panose="020B0503020204020204" charset="-122"/>
                <a:ea typeface="微软雅黑" panose="020B0503020204020204" charset="-122"/>
              </a:rPr>
              <a:t>      </a:t>
            </a:r>
            <a:r>
              <a:rPr lang="zh-CN" altLang="en-US" sz="2000" dirty="0" smtClean="0">
                <a:latin typeface="微软雅黑" panose="020B0503020204020204" charset="-122"/>
                <a:ea typeface="微软雅黑" panose="020B0503020204020204" charset="-122"/>
              </a:rPr>
              <a:t>两</a:t>
            </a:r>
            <a:r>
              <a:rPr lang="zh-CN" altLang="en-US" sz="2000" dirty="0">
                <a:latin typeface="微软雅黑" panose="020B0503020204020204" charset="-122"/>
                <a:ea typeface="微软雅黑" panose="020B0503020204020204" charset="-122"/>
              </a:rPr>
              <a:t>电极上的</a:t>
            </a:r>
            <a:r>
              <a:rPr lang="zh-CN" altLang="en-US" sz="2000" dirty="0" smtClean="0">
                <a:latin typeface="微软雅黑" panose="020B0503020204020204" charset="-122"/>
                <a:ea typeface="微软雅黑" panose="020B0503020204020204" charset="-122"/>
              </a:rPr>
              <a:t>主要电极反应分别为：</a:t>
            </a:r>
            <a:endParaRPr lang="en-US" altLang="zh-CN" sz="2000" dirty="0" smtClean="0">
              <a:latin typeface="微软雅黑" panose="020B0503020204020204" charset="-122"/>
              <a:ea typeface="微软雅黑" panose="020B0503020204020204" charset="-122"/>
            </a:endParaRPr>
          </a:p>
          <a:p>
            <a:pPr>
              <a:lnSpc>
                <a:spcPct val="150000"/>
              </a:lnSpc>
            </a:pPr>
            <a:endParaRPr lang="en-US" altLang="zh-CN" sz="2000" dirty="0" smtClean="0">
              <a:latin typeface="微软雅黑" panose="020B0503020204020204" charset="-122"/>
              <a:ea typeface="微软雅黑" panose="020B0503020204020204" charset="-122"/>
            </a:endParaRPr>
          </a:p>
        </p:txBody>
      </p:sp>
      <p:pic>
        <p:nvPicPr>
          <p:cNvPr id="10" name="图片 9"/>
          <p:cNvPicPr>
            <a:picLocks noChangeAspect="1"/>
          </p:cNvPicPr>
          <p:nvPr>
            <p:custDataLst>
              <p:tags r:id="rId8"/>
            </p:custDataLst>
          </p:nvPr>
        </p:nvPicPr>
        <p:blipFill>
          <a:blip r:embed="rId9"/>
          <a:stretch>
            <a:fillRect/>
          </a:stretch>
        </p:blipFill>
        <p:spPr>
          <a:xfrm>
            <a:off x="2005330" y="3977005"/>
            <a:ext cx="4160520" cy="1204595"/>
          </a:xfrm>
          <a:prstGeom prst="rect">
            <a:avLst/>
          </a:prstGeom>
        </p:spPr>
      </p:pic>
      <p:pic>
        <p:nvPicPr>
          <p:cNvPr id="3" name="图片 2"/>
          <p:cNvPicPr>
            <a:picLocks noChangeAspect="1"/>
          </p:cNvPicPr>
          <p:nvPr>
            <p:custDataLst>
              <p:tags r:id="rId10"/>
            </p:custDataLst>
          </p:nvPr>
        </p:nvPicPr>
        <p:blipFill>
          <a:blip r:embed="rId11"/>
          <a:stretch>
            <a:fillRect/>
          </a:stretch>
        </p:blipFill>
        <p:spPr>
          <a:xfrm>
            <a:off x="7657465" y="1634490"/>
            <a:ext cx="3261995" cy="3352800"/>
          </a:xfrm>
          <a:prstGeom prst="rect">
            <a:avLst/>
          </a:prstGeom>
        </p:spPr>
      </p:pic>
    </p:spTree>
  </p:cSld>
  <p:clrMapOvr>
    <a:masterClrMapping/>
  </p:clrMapOvr>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4.xml><?xml version="1.0" encoding="utf-8"?>
<p:tagLst xmlns:p="http://schemas.openxmlformats.org/presentationml/2006/main">
  <p:tag name="KSO_WM_BEAUTIFY_FLAG" val=""/>
</p:tagLst>
</file>

<file path=ppt/tags/tag15.xml><?xml version="1.0" encoding="utf-8"?>
<p:tagLst xmlns:p="http://schemas.openxmlformats.org/presentationml/2006/main">
  <p:tag name="KSO_WM_BEAUTIFY_FLAG" val=""/>
</p:tagLst>
</file>

<file path=ppt/tags/tag16.xml><?xml version="1.0" encoding="utf-8"?>
<p:tagLst xmlns:p="http://schemas.openxmlformats.org/presentationml/2006/main">
  <p:tag name="KSO_WM_BEAUTIFY_FLAG" val=""/>
</p:tagLst>
</file>

<file path=ppt/tags/tag17.xml><?xml version="1.0" encoding="utf-8"?>
<p:tagLst xmlns:p="http://schemas.openxmlformats.org/presentationml/2006/main">
  <p:tag name="KSO_WM_BEAUTIFY_FLAG" val=""/>
</p:tagLst>
</file>

<file path=ppt/tags/tag18.xml><?xml version="1.0" encoding="utf-8"?>
<p:tagLst xmlns:p="http://schemas.openxmlformats.org/presentationml/2006/main">
  <p:tag name="KSO_WM_BEAUTIFY_FLAG" val=""/>
</p:tagLst>
</file>

<file path=ppt/tags/tag19.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20.xml><?xml version="1.0" encoding="utf-8"?>
<p:tagLst xmlns:p="http://schemas.openxmlformats.org/presentationml/2006/main">
  <p:tag name="KSO_WM_BEAUTIFY_FLAG" val=""/>
</p:tagLst>
</file>

<file path=ppt/tags/tag21.xml><?xml version="1.0" encoding="utf-8"?>
<p:tagLst xmlns:p="http://schemas.openxmlformats.org/presentationml/2006/main">
  <p:tag name="KSO_WM_BEAUTIFY_FLAG" val=""/>
</p:tagLst>
</file>

<file path=ppt/tags/tag22.xml><?xml version="1.0" encoding="utf-8"?>
<p:tagLst xmlns:p="http://schemas.openxmlformats.org/presentationml/2006/main">
  <p:tag name="KSO_WM_BEAUTIFY_FLAG" val=""/>
</p:tagLst>
</file>

<file path=ppt/tags/tag23.xml><?xml version="1.0" encoding="utf-8"?>
<p:tagLst xmlns:p="http://schemas.openxmlformats.org/presentationml/2006/main">
  <p:tag name="KSO_WM_BEAUTIFY_FLAG" val=""/>
</p:tagLst>
</file>

<file path=ppt/tags/tag24.xml><?xml version="1.0" encoding="utf-8"?>
<p:tagLst xmlns:p="http://schemas.openxmlformats.org/presentationml/2006/main">
  <p:tag name="KSO_WM_BEAUTIFY_FLAG" val=""/>
</p:tagLst>
</file>

<file path=ppt/tags/tag25.xml><?xml version="1.0" encoding="utf-8"?>
<p:tagLst xmlns:p="http://schemas.openxmlformats.org/presentationml/2006/main">
  <p:tag name="KSO_WM_BEAUTIFY_FLAG" val=""/>
</p:tagLst>
</file>

<file path=ppt/tags/tag26.xml><?xml version="1.0" encoding="utf-8"?>
<p:tagLst xmlns:p="http://schemas.openxmlformats.org/presentationml/2006/main">
  <p:tag name="KSO_WM_BEAUTIFY_FLAG" val=""/>
</p:tagLst>
</file>

<file path=ppt/tags/tag27.xml><?xml version="1.0" encoding="utf-8"?>
<p:tagLst xmlns:p="http://schemas.openxmlformats.org/presentationml/2006/main">
  <p:tag name="KSO_WM_BEAUTIFY_FLAG" val=""/>
</p:tagLst>
</file>

<file path=ppt/tags/tag28.xml><?xml version="1.0" encoding="utf-8"?>
<p:tagLst xmlns:p="http://schemas.openxmlformats.org/presentationml/2006/main">
  <p:tag name="KSO_WM_BEAUTIFY_FLAG" val=""/>
</p:tagLst>
</file>

<file path=ppt/tags/tag29.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30.xml><?xml version="1.0" encoding="utf-8"?>
<p:tagLst xmlns:p="http://schemas.openxmlformats.org/presentationml/2006/main">
  <p:tag name="KSO_WM_BEAUTIFY_FLAG" val=""/>
</p:tagLst>
</file>

<file path=ppt/tags/tag31.xml><?xml version="1.0" encoding="utf-8"?>
<p:tagLst xmlns:p="http://schemas.openxmlformats.org/presentationml/2006/main">
  <p:tag name="KSO_WM_BEAUTIFY_FLAG" val=""/>
</p:tagLst>
</file>

<file path=ppt/tags/tag32.xml><?xml version="1.0" encoding="utf-8"?>
<p:tagLst xmlns:p="http://schemas.openxmlformats.org/presentationml/2006/main">
  <p:tag name="KSO_WM_BEAUTIFY_FLAG" val=""/>
</p:tagLst>
</file>

<file path=ppt/tags/tag33.xml><?xml version="1.0" encoding="utf-8"?>
<p:tagLst xmlns:p="http://schemas.openxmlformats.org/presentationml/2006/main">
  <p:tag name="KSO_WM_BEAUTIFY_FLAG" val=""/>
</p:tagLst>
</file>

<file path=ppt/tags/tag34.xml><?xml version="1.0" encoding="utf-8"?>
<p:tagLst xmlns:p="http://schemas.openxmlformats.org/presentationml/2006/main">
  <p:tag name="KSO_WM_BEAUTIFY_FLAG" val=""/>
</p:tagLst>
</file>

<file path=ppt/tags/tag35.xml><?xml version="1.0" encoding="utf-8"?>
<p:tagLst xmlns:p="http://schemas.openxmlformats.org/presentationml/2006/main">
  <p:tag name="KSO_WM_BEAUTIFY_FLAG" val=""/>
</p:tagLst>
</file>

<file path=ppt/tags/tag36.xml><?xml version="1.0" encoding="utf-8"?>
<p:tagLst xmlns:p="http://schemas.openxmlformats.org/presentationml/2006/main">
  <p:tag name="KSO_WM_BEAUTIFY_FLAG" val=""/>
</p:tagLst>
</file>

<file path=ppt/tags/tag37.xml><?xml version="1.0" encoding="utf-8"?>
<p:tagLst xmlns:p="http://schemas.openxmlformats.org/presentationml/2006/main">
  <p:tag name="KSO_WM_BEAUTIFY_FLAG" val=""/>
</p:tagLst>
</file>

<file path=ppt/tags/tag38.xml><?xml version="1.0" encoding="utf-8"?>
<p:tagLst xmlns:p="http://schemas.openxmlformats.org/presentationml/2006/main">
  <p:tag name="KSO_WM_BEAUTIFY_FLAG" val=""/>
</p:tagLst>
</file>

<file path=ppt/tags/tag39.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40.xml><?xml version="1.0" encoding="utf-8"?>
<p:tagLst xmlns:p="http://schemas.openxmlformats.org/presentationml/2006/main">
  <p:tag name="KSO_WM_BEAUTIFY_FLAG" val=""/>
</p:tagLst>
</file>

<file path=ppt/tags/tag41.xml><?xml version="1.0" encoding="utf-8"?>
<p:tagLst xmlns:p="http://schemas.openxmlformats.org/presentationml/2006/main">
  <p:tag name="KSO_WM_BEAUTIFY_FLAG" val=""/>
</p:tagLst>
</file>

<file path=ppt/tags/tag42.xml><?xml version="1.0" encoding="utf-8"?>
<p:tagLst xmlns:p="http://schemas.openxmlformats.org/presentationml/2006/main">
  <p:tag name="KSO_WM_BEAUTIFY_FLAG" val=""/>
</p:tagLst>
</file>

<file path=ppt/tags/tag43.xml><?xml version="1.0" encoding="utf-8"?>
<p:tagLst xmlns:p="http://schemas.openxmlformats.org/presentationml/2006/main">
  <p:tag name="KSO_WM_BEAUTIFY_FLAG" val=""/>
</p:tagLst>
</file>

<file path=ppt/tags/tag44.xml><?xml version="1.0" encoding="utf-8"?>
<p:tagLst xmlns:p="http://schemas.openxmlformats.org/presentationml/2006/main">
  <p:tag name="KSO_WM_BEAUTIFY_FLAG" val=""/>
</p:tagLst>
</file>

<file path=ppt/tags/tag45.xml><?xml version="1.0" encoding="utf-8"?>
<p:tagLst xmlns:p="http://schemas.openxmlformats.org/presentationml/2006/main">
  <p:tag name="KSO_WM_BEAUTIFY_FLAG" val=""/>
</p:tagLst>
</file>

<file path=ppt/tags/tag46.xml><?xml version="1.0" encoding="utf-8"?>
<p:tagLst xmlns:p="http://schemas.openxmlformats.org/presentationml/2006/main">
  <p:tag name="KSO_WM_BEAUTIFY_FLAG" val=""/>
</p:tagLst>
</file>

<file path=ppt/tags/tag47.xml><?xml version="1.0" encoding="utf-8"?>
<p:tagLst xmlns:p="http://schemas.openxmlformats.org/presentationml/2006/main">
  <p:tag name="KSO_WM_BEAUTIFY_FLAG" val=""/>
</p:tagLst>
</file>

<file path=ppt/tags/tag48.xml><?xml version="1.0" encoding="utf-8"?>
<p:tagLst xmlns:p="http://schemas.openxmlformats.org/presentationml/2006/main">
  <p:tag name="KSO_WM_BEAUTIFY_FLAG" val=""/>
</p:tagLst>
</file>

<file path=ppt/tags/tag49.xml><?xml version="1.0" encoding="utf-8"?>
<p:tagLst xmlns:p="http://schemas.openxmlformats.org/presentationml/2006/main">
  <p:tag name="KSO_WM_BEAUTIFY_FLAG" val=""/>
</p:tagLst>
</file>

<file path=ppt/tags/tag5.xml><?xml version="1.0" encoding="utf-8"?>
<p:tagLst xmlns:p="http://schemas.openxmlformats.org/presentationml/2006/main">
  <p:tag name="KSO_WM_TEMPLATE_THUMBS_INDEX" val="1、4、7、9、12、16、21、24、25、26、27、30、35、39、42、43"/>
  <p:tag name="KSO_WM_SLIDE_ID" val="custom20204411_1"/>
  <p:tag name="KSO_WM_TEMPLATE_SUBCATEGORY" val="0"/>
  <p:tag name="KSO_WM_TEMPLATE_MASTER_TYPE" val="1"/>
  <p:tag name="KSO_WM_TEMPLATE_COLOR_TYPE" val="1"/>
  <p:tag name="KSO_WM_SLIDE_TYPE" val="title"/>
  <p:tag name="KSO_WM_SLIDE_SUBTYPE" val="pureTxt"/>
  <p:tag name="KSO_WM_SLIDE_ITEM_CNT" val="0"/>
  <p:tag name="KSO_WM_SLIDE_INDEX" val="1"/>
  <p:tag name="KSO_WM_TEMPLATE_MASTER_THUMB_INDEX" val="12"/>
  <p:tag name="KSO_WM_TAG_VERSION" val="1.0"/>
  <p:tag name="KSO_WM_BEAUTIFY_FLAG" val="#wm#"/>
  <p:tag name="KSO_WM_TEMPLATE_CATEGORY" val="custom"/>
  <p:tag name="KSO_WM_TEMPLATE_INDEX" val="20204411"/>
  <p:tag name="KSO_WM_SLIDE_LAYOUT" val="a_b"/>
  <p:tag name="KSO_WM_SLIDE_LAYOUT_CNT" val="1_3"/>
</p:tagLst>
</file>

<file path=ppt/tags/tag50.xml><?xml version="1.0" encoding="utf-8"?>
<p:tagLst xmlns:p="http://schemas.openxmlformats.org/presentationml/2006/main">
  <p:tag name="KSO_WM_BEAUTIFY_FLAG" val=""/>
</p:tagLst>
</file>

<file path=ppt/tags/tag51.xml><?xml version="1.0" encoding="utf-8"?>
<p:tagLst xmlns:p="http://schemas.openxmlformats.org/presentationml/2006/main">
  <p:tag name="KSO_WM_BEAUTIFY_FLAG" val=""/>
</p:tagLst>
</file>

<file path=ppt/tags/tag52.xml><?xml version="1.0" encoding="utf-8"?>
<p:tagLst xmlns:p="http://schemas.openxmlformats.org/presentationml/2006/main">
  <p:tag name="KSO_WM_BEAUTIFY_FLAG" val=""/>
</p:tagLst>
</file>

<file path=ppt/tags/tag53.xml><?xml version="1.0" encoding="utf-8"?>
<p:tagLst xmlns:p="http://schemas.openxmlformats.org/presentationml/2006/main">
  <p:tag name="KSO_WM_BEAUTIFY_FLAG" val=""/>
</p:tagLst>
</file>

<file path=ppt/tags/tag54.xml><?xml version="1.0" encoding="utf-8"?>
<p:tagLst xmlns:p="http://schemas.openxmlformats.org/presentationml/2006/main">
  <p:tag name="KSO_WM_BEAUTIFY_FLAG" val=""/>
</p:tagLst>
</file>

<file path=ppt/tags/tag55.xml><?xml version="1.0" encoding="utf-8"?>
<p:tagLst xmlns:p="http://schemas.openxmlformats.org/presentationml/2006/main">
  <p:tag name="KSO_WM_BEAUTIFY_FLAG" val=""/>
</p:tagLst>
</file>

<file path=ppt/tags/tag56.xml><?xml version="1.0" encoding="utf-8"?>
<p:tagLst xmlns:p="http://schemas.openxmlformats.org/presentationml/2006/main">
  <p:tag name="KSO_WM_BEAUTIFY_FLAG" val=""/>
</p:tagLst>
</file>

<file path=ppt/tags/tag57.xml><?xml version="1.0" encoding="utf-8"?>
<p:tagLst xmlns:p="http://schemas.openxmlformats.org/presentationml/2006/main">
  <p:tag name="KSO_WM_BEAUTIFY_FLAG" val=""/>
</p:tagLst>
</file>

<file path=ppt/tags/tag58.xml><?xml version="1.0" encoding="utf-8"?>
<p:tagLst xmlns:p="http://schemas.openxmlformats.org/presentationml/2006/main">
  <p:tag name="KSO_WM_BEAUTIFY_FLAG" val=""/>
</p:tagLst>
</file>

<file path=ppt/tags/tag59.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60.xml><?xml version="1.0" encoding="utf-8"?>
<p:tagLst xmlns:p="http://schemas.openxmlformats.org/presentationml/2006/main">
  <p:tag name="KSO_WM_BEAUTIFY_FLAG" val=""/>
</p:tagLst>
</file>

<file path=ppt/tags/tag61.xml><?xml version="1.0" encoding="utf-8"?>
<p:tagLst xmlns:p="http://schemas.openxmlformats.org/presentationml/2006/main">
  <p:tag name="KSO_WM_BEAUTIFY_FLAG" val=""/>
</p:tagLst>
</file>

<file path=ppt/tags/tag62.xml><?xml version="1.0" encoding="utf-8"?>
<p:tagLst xmlns:p="http://schemas.openxmlformats.org/presentationml/2006/main">
  <p:tag name="KSO_WM_BEAUTIFY_FLAG" val=""/>
</p:tagLst>
</file>

<file path=ppt/tags/tag63.xml><?xml version="1.0" encoding="utf-8"?>
<p:tagLst xmlns:p="http://schemas.openxmlformats.org/presentationml/2006/main">
  <p:tag name="KSO_WM_BEAUTIFY_FLAG" val=""/>
</p:tagLst>
</file>

<file path=ppt/tags/tag64.xml><?xml version="1.0" encoding="utf-8"?>
<p:tagLst xmlns:p="http://schemas.openxmlformats.org/presentationml/2006/main">
  <p:tag name="KSO_WM_BEAUTIFY_FLAG" val=""/>
</p:tagLst>
</file>

<file path=ppt/tags/tag65.xml><?xml version="1.0" encoding="utf-8"?>
<p:tagLst xmlns:p="http://schemas.openxmlformats.org/presentationml/2006/main">
  <p:tag name="KSO_WM_BEAUTIFY_FLAG" val=""/>
</p:tagLst>
</file>

<file path=ppt/tags/tag66.xml><?xml version="1.0" encoding="utf-8"?>
<p:tagLst xmlns:p="http://schemas.openxmlformats.org/presentationml/2006/main">
  <p:tag name="KSO_WM_BEAUTIFY_FLAG" val=""/>
</p:tagLst>
</file>

<file path=ppt/tags/tag67.xml><?xml version="1.0" encoding="utf-8"?>
<p:tagLst xmlns:p="http://schemas.openxmlformats.org/presentationml/2006/main">
  <p:tag name="KSO_WM_BEAUTIFY_FLAG" val=""/>
</p:tagLst>
</file>

<file path=ppt/tags/tag68.xml><?xml version="1.0" encoding="utf-8"?>
<p:tagLst xmlns:p="http://schemas.openxmlformats.org/presentationml/2006/main">
  <p:tag name="KSO_WM_BEAUTIFY_FLAG" val=""/>
</p:tagLst>
</file>

<file path=ppt/tags/tag69.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70.xml><?xml version="1.0" encoding="utf-8"?>
<p:tagLst xmlns:p="http://schemas.openxmlformats.org/presentationml/2006/main">
  <p:tag name="KSO_WM_BEAUTIFY_FLAG" val=""/>
</p:tagLst>
</file>

<file path=ppt/tags/tag71.xml><?xml version="1.0" encoding="utf-8"?>
<p:tagLst xmlns:p="http://schemas.openxmlformats.org/presentationml/2006/main">
  <p:tag name="KSO_WM_BEAUTIFY_FLAG" val=""/>
</p:tagLst>
</file>

<file path=ppt/tags/tag72.xml><?xml version="1.0" encoding="utf-8"?>
<p:tagLst xmlns:p="http://schemas.openxmlformats.org/presentationml/2006/main">
  <p:tag name="KSO_WM_BEAUTIFY_FLAG" val=""/>
</p:tagLst>
</file>

<file path=ppt/tags/tag73.xml><?xml version="1.0" encoding="utf-8"?>
<p:tagLst xmlns:p="http://schemas.openxmlformats.org/presentationml/2006/main">
  <p:tag name="KSO_WM_BEAUTIFY_FLAG" val=""/>
</p:tagLst>
</file>

<file path=ppt/tags/tag74.xml><?xml version="1.0" encoding="utf-8"?>
<p:tagLst xmlns:p="http://schemas.openxmlformats.org/presentationml/2006/main">
  <p:tag name="KSO_WM_BEAUTIFY_FLAG" val=""/>
</p:tagLst>
</file>

<file path=ppt/tags/tag75.xml><?xml version="1.0" encoding="utf-8"?>
<p:tagLst xmlns:p="http://schemas.openxmlformats.org/presentationml/2006/main">
  <p:tag name="KSO_WM_BEAUTIFY_FLAG" val=""/>
</p:tagLst>
</file>

<file path=ppt/tags/tag76.xml><?xml version="1.0" encoding="utf-8"?>
<p:tagLst xmlns:p="http://schemas.openxmlformats.org/presentationml/2006/main">
  <p:tag name="KSO_WM_BEAUTIFY_FLAG" val=""/>
</p:tagLst>
</file>

<file path=ppt/tags/tag77.xml><?xml version="1.0" encoding="utf-8"?>
<p:tagLst xmlns:p="http://schemas.openxmlformats.org/presentationml/2006/main">
  <p:tag name="KSO_WM_BEAUTIFY_FLAG" val=""/>
</p:tagLst>
</file>

<file path=ppt/tags/tag78.xml><?xml version="1.0" encoding="utf-8"?>
<p:tagLst xmlns:p="http://schemas.openxmlformats.org/presentationml/2006/main">
  <p:tag name="KSO_WM_BEAUTIFY_FLAG" val=""/>
</p:tagLst>
</file>

<file path=ppt/tags/tag79.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80.xml><?xml version="1.0" encoding="utf-8"?>
<p:tagLst xmlns:p="http://schemas.openxmlformats.org/presentationml/2006/main">
  <p:tag name="KSO_WM_BEAUTIFY_FLAG" val=""/>
</p:tagLst>
</file>

<file path=ppt/tags/tag81.xml><?xml version="1.0" encoding="utf-8"?>
<p:tagLst xmlns:p="http://schemas.openxmlformats.org/presentationml/2006/main">
  <p:tag name="KSO_WM_BEAUTIFY_FLAG" val=""/>
</p:tagLst>
</file>

<file path=ppt/tags/tag82.xml><?xml version="1.0" encoding="utf-8"?>
<p:tagLst xmlns:p="http://schemas.openxmlformats.org/presentationml/2006/main">
  <p:tag name="KSO_WM_BEAUTIFY_FLAG" val=""/>
</p:tagLst>
</file>

<file path=ppt/tags/tag83.xml><?xml version="1.0" encoding="utf-8"?>
<p:tagLst xmlns:p="http://schemas.openxmlformats.org/presentationml/2006/main">
  <p:tag name="KSO_WM_BEAUTIFY_FLAG" val=""/>
</p:tagLst>
</file>

<file path=ppt/tags/tag84.xml><?xml version="1.0" encoding="utf-8"?>
<p:tagLst xmlns:p="http://schemas.openxmlformats.org/presentationml/2006/main">
  <p:tag name="KSO_WM_BEAUTIFY_FLAG" val=""/>
</p:tagLst>
</file>

<file path=ppt/tags/tag85.xml><?xml version="1.0" encoding="utf-8"?>
<p:tagLst xmlns:p="http://schemas.openxmlformats.org/presentationml/2006/main">
  <p:tag name="KSO_WM_BEAUTIFY_FLAG" val=""/>
</p:tagLst>
</file>

<file path=ppt/tags/tag86.xml><?xml version="1.0" encoding="utf-8"?>
<p:tagLst xmlns:p="http://schemas.openxmlformats.org/presentationml/2006/main">
  <p:tag name="KSO_WM_BEAUTIFY_FLAG" val=""/>
</p:tagLst>
</file>

<file path=ppt/tags/tag87.xml><?xml version="1.0" encoding="utf-8"?>
<p:tagLst xmlns:p="http://schemas.openxmlformats.org/presentationml/2006/main">
  <p:tag name="KSO_WM_BEAUTIFY_FLAG" val=""/>
</p:tagLst>
</file>

<file path=ppt/tags/tag88.xml><?xml version="1.0" encoding="utf-8"?>
<p:tagLst xmlns:p="http://schemas.openxmlformats.org/presentationml/2006/main">
  <p:tag name="COMMONDATA" val="eyJoZGlkIjoiNmZjMGM2NTdiODU4YWI0ZTBhYjQ1ODVlMTNhMjI5OGYifQ=="/>
</p:tagLst>
</file>

<file path=ppt/tags/tag9.xml><?xml version="1.0" encoding="utf-8"?>
<p:tagLst xmlns:p="http://schemas.openxmlformats.org/presentationml/2006/main">
  <p:tag name="KSO_WM_BEAUTIFY_FLAG" val=""/>
</p:tagLst>
</file>

<file path=ppt/theme/theme1.xml><?xml version="1.0" encoding="utf-8"?>
<a:theme xmlns:a="http://schemas.openxmlformats.org/drawingml/2006/main" name="WPS">
  <a:themeElements>
    <a:clrScheme name="WPS">
      <a:dk1>
        <a:srgbClr val="000000"/>
      </a:dk1>
      <a:lt1>
        <a:srgbClr val="FFFFFF"/>
      </a:lt1>
      <a:dk2>
        <a:srgbClr val="0F1423"/>
      </a:dk2>
      <a:lt2>
        <a:srgbClr val="FFFFFF"/>
      </a:lt2>
      <a:accent1>
        <a:srgbClr val="4874CB"/>
      </a:accent1>
      <a:accent2>
        <a:srgbClr val="E6724B"/>
      </a:accent2>
      <a:accent3>
        <a:srgbClr val="EFBB1F"/>
      </a:accent3>
      <a:accent4>
        <a:srgbClr val="75BD42"/>
      </a:accent4>
      <a:accent5>
        <a:srgbClr val="30C0B4"/>
      </a:accent5>
      <a:accent6>
        <a:srgbClr val="E05269"/>
      </a:accent6>
      <a:hlink>
        <a:srgbClr val="0026E5"/>
      </a:hlink>
      <a:folHlink>
        <a:srgbClr val="7E1FAD"/>
      </a:folHlink>
    </a:clrScheme>
    <a:fontScheme name="WPS">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2021</Words>
  <Application>WPS 演示</Application>
  <PresentationFormat>宽屏</PresentationFormat>
  <Paragraphs>127</Paragraphs>
  <Slides>11</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11</vt:i4>
      </vt:variant>
    </vt:vector>
  </HeadingPairs>
  <TitlesOfParts>
    <vt:vector size="19" baseType="lpstr">
      <vt:lpstr>Arial</vt:lpstr>
      <vt:lpstr>宋体</vt:lpstr>
      <vt:lpstr>Wingdings</vt:lpstr>
      <vt:lpstr>微软雅黑</vt:lpstr>
      <vt:lpstr>华文行楷</vt:lpstr>
      <vt:lpstr>Calibri</vt:lpstr>
      <vt:lpstr>Arial Unicode MS</vt:lpstr>
      <vt:lpstr>WPS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DELL</dc:creator>
  <cp:lastModifiedBy>宋丸子啊哩哩</cp:lastModifiedBy>
  <cp:revision>25</cp:revision>
  <dcterms:created xsi:type="dcterms:W3CDTF">2023-09-22T08:13:00Z</dcterms:created>
  <dcterms:modified xsi:type="dcterms:W3CDTF">2023-10-25T01:01:46Z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F15B773EF6E94C2293CBB7145A5C44D1_13</vt:lpwstr>
  </property>
  <property fmtid="{D5CDD505-2E9C-101B-9397-08002B2CF9AE}" pid="3" name="KSOProductBuildVer">
    <vt:lpwstr>2052-12.1.0.15712</vt:lpwstr>
  </property>
</Properties>
</file>